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Caveat"/>
      <p:regular r:id="rId26"/>
      <p:bold r:id="rId27"/>
    </p:embeddedFont>
    <p:embeddedFont>
      <p:font typeface="Corben"/>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iYBhirsYKOKusCPrrmRvH+XO8H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aveat-regular.fntdata"/><Relationship Id="rId25" Type="http://schemas.openxmlformats.org/officeDocument/2006/relationships/slide" Target="slides/slide21.xml"/><Relationship Id="rId28" Type="http://schemas.openxmlformats.org/officeDocument/2006/relationships/font" Target="fonts/Corben-bold.fntdata"/><Relationship Id="rId27" Type="http://schemas.openxmlformats.org/officeDocument/2006/relationships/font" Target="fonts/Caveat-bold.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Mandy provide synopsis of book</a:t>
            </a:r>
            <a:endParaRPr/>
          </a:p>
        </p:txBody>
      </p:sp>
      <p:sp>
        <p:nvSpPr>
          <p:cNvPr id="216" name="Google Shape;2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does contemporary Native experience impact the character's developent</a:t>
            </a:r>
            <a:endParaRPr/>
          </a:p>
        </p:txBody>
      </p:sp>
      <p:sp>
        <p:nvSpPr>
          <p:cNvPr id="226" name="Google Shape;22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does contemporary Native experience and identity impact the character's development, voice/dialogue, point of view</a:t>
            </a:r>
            <a:endParaRPr/>
          </a:p>
        </p:txBody>
      </p:sp>
      <p:sp>
        <p:nvSpPr>
          <p:cNvPr id="236" name="Google Shape;2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46" name="Google Shape;24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56" name="Google Shape;25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66" name="Google Shape;26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35" name="Google Shape;13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91" name="Google Shape;29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48" name="Google Shape;14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59" name="Google Shape;15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69" name="Google Shape;16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78" name="Google Shape;17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bg>
      <p:bgPr>
        <a:solidFill>
          <a:schemeClr val="lt2">
            <a:alpha val="69803"/>
          </a:schemeClr>
        </a:solidFill>
      </p:bgPr>
    </p:bg>
    <p:spTree>
      <p:nvGrpSpPr>
        <p:cNvPr id="17" name="Shape 17"/>
        <p:cNvGrpSpPr/>
        <p:nvPr/>
      </p:nvGrpSpPr>
      <p:grpSpPr>
        <a:xfrm>
          <a:off x="0" y="0"/>
          <a:ext cx="0" cy="0"/>
          <a:chOff x="0" y="0"/>
          <a:chExt cx="0" cy="0"/>
        </a:xfrm>
      </p:grpSpPr>
      <p:pic>
        <p:nvPicPr>
          <p:cNvPr id="18" name="Google Shape;18;p23"/>
          <p:cNvPicPr preferRelativeResize="0"/>
          <p:nvPr/>
        </p:nvPicPr>
        <p:blipFill rotWithShape="1">
          <a:blip r:embed="rId2">
            <a:alphaModFix/>
          </a:blip>
          <a:srcRect b="0" l="0" r="0" t="0"/>
          <a:stretch/>
        </p:blipFill>
        <p:spPr>
          <a:xfrm rot="-5400000">
            <a:off x="43976" y="-43974"/>
            <a:ext cx="1447800" cy="1535750"/>
          </a:xfrm>
          <a:prstGeom prst="rect">
            <a:avLst/>
          </a:prstGeom>
          <a:noFill/>
          <a:ln>
            <a:noFill/>
          </a:ln>
        </p:spPr>
      </p:pic>
      <p:sp>
        <p:nvSpPr>
          <p:cNvPr id="19" name="Google Shape;19;p23"/>
          <p:cNvSpPr txBox="1"/>
          <p:nvPr>
            <p:ph type="ctrTitle"/>
          </p:nvPr>
        </p:nvSpPr>
        <p:spPr>
          <a:xfrm>
            <a:off x="1293876" y="304801"/>
            <a:ext cx="9601200" cy="153429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3"/>
          <p:cNvSpPr/>
          <p:nvPr>
            <p:ph idx="2" type="pic"/>
          </p:nvPr>
        </p:nvSpPr>
        <p:spPr>
          <a:xfrm>
            <a:off x="619840" y="3013206"/>
            <a:ext cx="11084189" cy="3854030"/>
          </a:xfrm>
          <a:prstGeom prst="rect">
            <a:avLst/>
          </a:prstGeom>
          <a:noFill/>
          <a:ln>
            <a:noFill/>
          </a:ln>
        </p:spPr>
      </p:sp>
      <p:sp>
        <p:nvSpPr>
          <p:cNvPr id="21" name="Google Shape;21;p23"/>
          <p:cNvSpPr txBox="1"/>
          <p:nvPr>
            <p:ph idx="1" type="subTitle"/>
          </p:nvPr>
        </p:nvSpPr>
        <p:spPr>
          <a:xfrm>
            <a:off x="1712976" y="1905001"/>
            <a:ext cx="8763001" cy="962442"/>
          </a:xfrm>
          <a:prstGeom prst="rect">
            <a:avLst/>
          </a:prstGeom>
          <a:noFill/>
          <a:ln>
            <a:noFill/>
          </a:ln>
        </p:spPr>
        <p:txBody>
          <a:bodyPr anchorCtr="0" anchor="t" bIns="45700" lIns="91425" spcFirstLastPara="1" rIns="91425" wrap="square" tIns="45700">
            <a:normAutofit/>
          </a:bodyPr>
          <a:lstStyle>
            <a:lvl1pPr lvl="0" algn="ctr">
              <a:lnSpc>
                <a:spcPct val="110000"/>
              </a:lnSpc>
              <a:spcBef>
                <a:spcPts val="1000"/>
              </a:spcBef>
              <a:spcAft>
                <a:spcPts val="0"/>
              </a:spcAft>
              <a:buSzPts val="2800"/>
              <a:buNone/>
              <a:defRPr>
                <a:solidFill>
                  <a:schemeClr val="dk2"/>
                </a:solidFill>
              </a:defRPr>
            </a:lvl1pPr>
            <a:lvl2pPr lvl="1" algn="l">
              <a:lnSpc>
                <a:spcPct val="110000"/>
              </a:lnSpc>
              <a:spcBef>
                <a:spcPts val="500"/>
              </a:spcBef>
              <a:spcAft>
                <a:spcPts val="0"/>
              </a:spcAft>
              <a:buSzPts val="1800"/>
              <a:buChar char="•"/>
              <a:defRPr/>
            </a:lvl2pPr>
            <a:lvl3pPr lvl="2" algn="l">
              <a:lnSpc>
                <a:spcPct val="110000"/>
              </a:lnSpc>
              <a:spcBef>
                <a:spcPts val="500"/>
              </a:spcBef>
              <a:spcAft>
                <a:spcPts val="0"/>
              </a:spcAft>
              <a:buSzPts val="1800"/>
              <a:buChar char="•"/>
              <a:defRPr/>
            </a:lvl3pPr>
            <a:lvl4pPr lvl="3" algn="l">
              <a:lnSpc>
                <a:spcPct val="110000"/>
              </a:lnSpc>
              <a:spcBef>
                <a:spcPts val="500"/>
              </a:spcBef>
              <a:spcAft>
                <a:spcPts val="0"/>
              </a:spcAft>
              <a:buSzPts val="1800"/>
              <a:buChar char="•"/>
              <a:defRPr/>
            </a:lvl4pPr>
            <a:lvl5pPr lvl="4" algn="l">
              <a:lnSpc>
                <a:spcPct val="11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pic>
        <p:nvPicPr>
          <p:cNvPr id="22" name="Google Shape;22;p23"/>
          <p:cNvPicPr preferRelativeResize="0"/>
          <p:nvPr/>
        </p:nvPicPr>
        <p:blipFill rotWithShape="1">
          <a:blip r:embed="rId3">
            <a:alphaModFix/>
          </a:blip>
          <a:srcRect b="0" l="0" r="0" t="0"/>
          <a:stretch/>
        </p:blipFill>
        <p:spPr>
          <a:xfrm>
            <a:off x="10820400" y="3144779"/>
            <a:ext cx="1371600" cy="25483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and Table" showMasterSp="0">
  <p:cSld name="Chart and Table">
    <p:bg>
      <p:bgPr>
        <a:solidFill>
          <a:schemeClr val="lt2">
            <a:alpha val="69803"/>
          </a:schemeClr>
        </a:solidFill>
      </p:bgPr>
    </p:bg>
    <p:spTree>
      <p:nvGrpSpPr>
        <p:cNvPr id="90" name="Shape 90"/>
        <p:cNvGrpSpPr/>
        <p:nvPr/>
      </p:nvGrpSpPr>
      <p:grpSpPr>
        <a:xfrm>
          <a:off x="0" y="0"/>
          <a:ext cx="0" cy="0"/>
          <a:chOff x="0" y="0"/>
          <a:chExt cx="0" cy="0"/>
        </a:xfrm>
      </p:grpSpPr>
      <p:sp>
        <p:nvSpPr>
          <p:cNvPr id="91" name="Google Shape;91;p32"/>
          <p:cNvSpPr/>
          <p:nvPr/>
        </p:nvSpPr>
        <p:spPr>
          <a:xfrm>
            <a:off x="0" y="0"/>
            <a:ext cx="12192000" cy="2225674"/>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2" name="Google Shape;92;p32"/>
          <p:cNvSpPr/>
          <p:nvPr/>
        </p:nvSpPr>
        <p:spPr>
          <a:xfrm>
            <a:off x="1524" y="0"/>
            <a:ext cx="12188952" cy="2225674"/>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3" name="Google Shape;93;p32"/>
          <p:cNvSpPr txBox="1"/>
          <p:nvPr>
            <p:ph type="title"/>
          </p:nvPr>
        </p:nvSpPr>
        <p:spPr>
          <a:xfrm>
            <a:off x="1198182" y="381000"/>
            <a:ext cx="10003218" cy="160012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32"/>
          <p:cNvSpPr txBox="1"/>
          <p:nvPr>
            <p:ph idx="10" type="dt"/>
          </p:nvPr>
        </p:nvSpPr>
        <p:spPr>
          <a:xfrm>
            <a:off x="838200" y="632764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2"/>
          <p:cNvSpPr txBox="1"/>
          <p:nvPr>
            <p:ph idx="11" type="ftr"/>
          </p:nvPr>
        </p:nvSpPr>
        <p:spPr>
          <a:xfrm>
            <a:off x="4109310" y="6327648"/>
            <a:ext cx="3976429"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2"/>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chemeClr val="dk1"/>
                </a:solidFill>
                <a:latin typeface="Avenir"/>
                <a:ea typeface="Avenir"/>
                <a:cs typeface="Avenir"/>
                <a:sym typeface="Avenir"/>
              </a:defRPr>
            </a:lvl1pPr>
            <a:lvl2pPr indent="0" lvl="1" marL="0" marR="0" algn="r">
              <a:spcBef>
                <a:spcPts val="0"/>
              </a:spcBef>
              <a:buNone/>
              <a:defRPr sz="900">
                <a:solidFill>
                  <a:schemeClr val="dk1"/>
                </a:solidFill>
                <a:latin typeface="Avenir"/>
                <a:ea typeface="Avenir"/>
                <a:cs typeface="Avenir"/>
                <a:sym typeface="Avenir"/>
              </a:defRPr>
            </a:lvl2pPr>
            <a:lvl3pPr indent="0" lvl="2" marL="0" marR="0" algn="r">
              <a:spcBef>
                <a:spcPts val="0"/>
              </a:spcBef>
              <a:buNone/>
              <a:defRPr sz="900">
                <a:solidFill>
                  <a:schemeClr val="dk1"/>
                </a:solidFill>
                <a:latin typeface="Avenir"/>
                <a:ea typeface="Avenir"/>
                <a:cs typeface="Avenir"/>
                <a:sym typeface="Avenir"/>
              </a:defRPr>
            </a:lvl3pPr>
            <a:lvl4pPr indent="0" lvl="3" marL="0" marR="0" algn="r">
              <a:spcBef>
                <a:spcPts val="0"/>
              </a:spcBef>
              <a:buNone/>
              <a:defRPr sz="900">
                <a:solidFill>
                  <a:schemeClr val="dk1"/>
                </a:solidFill>
                <a:latin typeface="Avenir"/>
                <a:ea typeface="Avenir"/>
                <a:cs typeface="Avenir"/>
                <a:sym typeface="Avenir"/>
              </a:defRPr>
            </a:lvl4pPr>
            <a:lvl5pPr indent="0" lvl="4" marL="0" marR="0" algn="r">
              <a:spcBef>
                <a:spcPts val="0"/>
              </a:spcBef>
              <a:buNone/>
              <a:defRPr sz="900">
                <a:solidFill>
                  <a:schemeClr val="dk1"/>
                </a:solidFill>
                <a:latin typeface="Avenir"/>
                <a:ea typeface="Avenir"/>
                <a:cs typeface="Avenir"/>
                <a:sym typeface="Avenir"/>
              </a:defRPr>
            </a:lvl5pPr>
            <a:lvl6pPr indent="0" lvl="5" marL="0" marR="0" algn="r">
              <a:spcBef>
                <a:spcPts val="0"/>
              </a:spcBef>
              <a:buNone/>
              <a:defRPr sz="900">
                <a:solidFill>
                  <a:schemeClr val="dk1"/>
                </a:solidFill>
                <a:latin typeface="Avenir"/>
                <a:ea typeface="Avenir"/>
                <a:cs typeface="Avenir"/>
                <a:sym typeface="Avenir"/>
              </a:defRPr>
            </a:lvl6pPr>
            <a:lvl7pPr indent="0" lvl="6" marL="0" marR="0" algn="r">
              <a:spcBef>
                <a:spcPts val="0"/>
              </a:spcBef>
              <a:buNone/>
              <a:defRPr sz="900">
                <a:solidFill>
                  <a:schemeClr val="dk1"/>
                </a:solidFill>
                <a:latin typeface="Avenir"/>
                <a:ea typeface="Avenir"/>
                <a:cs typeface="Avenir"/>
                <a:sym typeface="Avenir"/>
              </a:defRPr>
            </a:lvl7pPr>
            <a:lvl8pPr indent="0" lvl="7" marL="0" marR="0" algn="r">
              <a:spcBef>
                <a:spcPts val="0"/>
              </a:spcBef>
              <a:buNone/>
              <a:defRPr sz="900">
                <a:solidFill>
                  <a:schemeClr val="dk1"/>
                </a:solidFill>
                <a:latin typeface="Avenir"/>
                <a:ea typeface="Avenir"/>
                <a:cs typeface="Avenir"/>
                <a:sym typeface="Avenir"/>
              </a:defRPr>
            </a:lvl8pPr>
            <a:lvl9pPr indent="0" lvl="8" marL="0" marR="0" algn="r">
              <a:spcBef>
                <a:spcPts val="0"/>
              </a:spcBef>
              <a:buNone/>
              <a:defRPr sz="9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howMasterSp="0">
  <p:cSld name="Team">
    <p:bg>
      <p:bgPr>
        <a:solidFill>
          <a:schemeClr val="lt2">
            <a:alpha val="69803"/>
          </a:schemeClr>
        </a:solidFill>
      </p:bgPr>
    </p:bg>
    <p:spTree>
      <p:nvGrpSpPr>
        <p:cNvPr id="97" name="Shape 97"/>
        <p:cNvGrpSpPr/>
        <p:nvPr/>
      </p:nvGrpSpPr>
      <p:grpSpPr>
        <a:xfrm>
          <a:off x="0" y="0"/>
          <a:ext cx="0" cy="0"/>
          <a:chOff x="0" y="0"/>
          <a:chExt cx="0" cy="0"/>
        </a:xfrm>
      </p:grpSpPr>
      <p:sp>
        <p:nvSpPr>
          <p:cNvPr id="98" name="Google Shape;98;p33"/>
          <p:cNvSpPr/>
          <p:nvPr/>
        </p:nvSpPr>
        <p:spPr>
          <a:xfrm>
            <a:off x="0" y="4563122"/>
            <a:ext cx="12188952" cy="2294878"/>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9" name="Google Shape;99;p33"/>
          <p:cNvSpPr/>
          <p:nvPr/>
        </p:nvSpPr>
        <p:spPr>
          <a:xfrm>
            <a:off x="0" y="4632326"/>
            <a:ext cx="12188952" cy="2225674"/>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00" name="Google Shape;100;p33"/>
          <p:cNvSpPr txBox="1"/>
          <p:nvPr>
            <p:ph type="title"/>
          </p:nvPr>
        </p:nvSpPr>
        <p:spPr>
          <a:xfrm>
            <a:off x="838200" y="4679001"/>
            <a:ext cx="10348147" cy="138863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33"/>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3"/>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33"/>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p33"/>
          <p:cNvSpPr txBox="1"/>
          <p:nvPr>
            <p:ph idx="1" type="body"/>
          </p:nvPr>
        </p:nvSpPr>
        <p:spPr>
          <a:xfrm>
            <a:off x="392113" y="217488"/>
            <a:ext cx="11407775" cy="4344987"/>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SzPts val="2800"/>
              <a:buChar char="•"/>
              <a:defRPr>
                <a:solidFill>
                  <a:schemeClr val="dk1"/>
                </a:solidFill>
              </a:defRPr>
            </a:lvl1pPr>
            <a:lvl2pPr indent="-381000" lvl="1" marL="914400" algn="l">
              <a:lnSpc>
                <a:spcPct val="110000"/>
              </a:lnSpc>
              <a:spcBef>
                <a:spcPts val="500"/>
              </a:spcBef>
              <a:spcAft>
                <a:spcPts val="0"/>
              </a:spcAft>
              <a:buSzPts val="2400"/>
              <a:buChar char="•"/>
              <a:defRPr>
                <a:solidFill>
                  <a:schemeClr val="dk1"/>
                </a:solidFill>
              </a:defRPr>
            </a:lvl2pPr>
            <a:lvl3pPr indent="-355600" lvl="2" marL="1371600" algn="l">
              <a:lnSpc>
                <a:spcPct val="110000"/>
              </a:lnSpc>
              <a:spcBef>
                <a:spcPts val="500"/>
              </a:spcBef>
              <a:spcAft>
                <a:spcPts val="0"/>
              </a:spcAft>
              <a:buSzPts val="2000"/>
              <a:buChar char="•"/>
              <a:defRPr>
                <a:solidFill>
                  <a:schemeClr val="dk1"/>
                </a:solidFill>
              </a:defRPr>
            </a:lvl3pPr>
            <a:lvl4pPr indent="-342900" lvl="3" marL="1828800" algn="l">
              <a:lnSpc>
                <a:spcPct val="110000"/>
              </a:lnSpc>
              <a:spcBef>
                <a:spcPts val="500"/>
              </a:spcBef>
              <a:spcAft>
                <a:spcPts val="0"/>
              </a:spcAft>
              <a:buSzPts val="1800"/>
              <a:buChar char="•"/>
              <a:defRPr>
                <a:solidFill>
                  <a:schemeClr val="dk1"/>
                </a:solidFill>
              </a:defRPr>
            </a:lvl4pPr>
            <a:lvl5pPr indent="-342900" lvl="4" marL="2286000" algn="l">
              <a:lnSpc>
                <a:spcPct val="110000"/>
              </a:lnSpc>
              <a:spcBef>
                <a:spcPts val="500"/>
              </a:spcBef>
              <a:spcAft>
                <a:spcPts val="0"/>
              </a:spcAft>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howMasterSp="0">
  <p:cSld name="Timeline">
    <p:bg>
      <p:bgPr>
        <a:solidFill>
          <a:schemeClr val="lt2">
            <a:alpha val="69803"/>
          </a:schemeClr>
        </a:solidFill>
      </p:bgPr>
    </p:bg>
    <p:spTree>
      <p:nvGrpSpPr>
        <p:cNvPr id="105" name="Shape 105"/>
        <p:cNvGrpSpPr/>
        <p:nvPr/>
      </p:nvGrpSpPr>
      <p:grpSpPr>
        <a:xfrm>
          <a:off x="0" y="0"/>
          <a:ext cx="0" cy="0"/>
          <a:chOff x="0" y="0"/>
          <a:chExt cx="0" cy="0"/>
        </a:xfrm>
      </p:grpSpPr>
      <p:sp>
        <p:nvSpPr>
          <p:cNvPr id="106" name="Google Shape;106;p34"/>
          <p:cNvSpPr/>
          <p:nvPr/>
        </p:nvSpPr>
        <p:spPr>
          <a:xfrm>
            <a:off x="0" y="4563122"/>
            <a:ext cx="12188952" cy="2294878"/>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07" name="Google Shape;107;p34"/>
          <p:cNvSpPr/>
          <p:nvPr/>
        </p:nvSpPr>
        <p:spPr>
          <a:xfrm>
            <a:off x="0" y="4632326"/>
            <a:ext cx="12188952" cy="2225674"/>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08" name="Google Shape;108;p34"/>
          <p:cNvSpPr txBox="1"/>
          <p:nvPr>
            <p:ph type="title"/>
          </p:nvPr>
        </p:nvSpPr>
        <p:spPr>
          <a:xfrm>
            <a:off x="838200" y="4581785"/>
            <a:ext cx="10348147" cy="157260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34"/>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4"/>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4"/>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34"/>
          <p:cNvSpPr txBox="1"/>
          <p:nvPr>
            <p:ph idx="1" type="body"/>
          </p:nvPr>
        </p:nvSpPr>
        <p:spPr>
          <a:xfrm>
            <a:off x="1089025" y="209550"/>
            <a:ext cx="10013950" cy="4143375"/>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SzPts val="2800"/>
              <a:buChar char="•"/>
              <a:defRPr>
                <a:solidFill>
                  <a:schemeClr val="dk1"/>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howMasterSp="0">
  <p:cSld name="Content 2 Column">
    <p:bg>
      <p:bgPr>
        <a:solidFill>
          <a:schemeClr val="lt2">
            <a:alpha val="69803"/>
          </a:schemeClr>
        </a:solidFill>
      </p:bgPr>
    </p:bg>
    <p:spTree>
      <p:nvGrpSpPr>
        <p:cNvPr id="113" name="Shape 113"/>
        <p:cNvGrpSpPr/>
        <p:nvPr/>
      </p:nvGrpSpPr>
      <p:grpSpPr>
        <a:xfrm>
          <a:off x="0" y="0"/>
          <a:ext cx="0" cy="0"/>
          <a:chOff x="0" y="0"/>
          <a:chExt cx="0" cy="0"/>
        </a:xfrm>
      </p:grpSpPr>
      <p:pic>
        <p:nvPicPr>
          <p:cNvPr id="114" name="Google Shape;114;p35"/>
          <p:cNvPicPr preferRelativeResize="0"/>
          <p:nvPr/>
        </p:nvPicPr>
        <p:blipFill rotWithShape="1">
          <a:blip r:embed="rId2">
            <a:alphaModFix/>
          </a:blip>
          <a:srcRect b="0" l="0" r="0" t="0"/>
          <a:stretch/>
        </p:blipFill>
        <p:spPr>
          <a:xfrm>
            <a:off x="10744200" y="0"/>
            <a:ext cx="1447800" cy="1535750"/>
          </a:xfrm>
          <a:prstGeom prst="rect">
            <a:avLst/>
          </a:prstGeom>
          <a:noFill/>
          <a:ln>
            <a:noFill/>
          </a:ln>
        </p:spPr>
      </p:pic>
      <p:sp>
        <p:nvSpPr>
          <p:cNvPr id="115" name="Google Shape;115;p35"/>
          <p:cNvSpPr txBox="1"/>
          <p:nvPr>
            <p:ph type="title"/>
          </p:nvPr>
        </p:nvSpPr>
        <p:spPr>
          <a:xfrm>
            <a:off x="838201" y="559814"/>
            <a:ext cx="10348146" cy="75317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6" name="Google Shape;116;p35"/>
          <p:cNvPicPr preferRelativeResize="0"/>
          <p:nvPr/>
        </p:nvPicPr>
        <p:blipFill rotWithShape="1">
          <a:blip r:embed="rId3">
            <a:alphaModFix/>
          </a:blip>
          <a:srcRect b="0" l="0" r="0" t="0"/>
          <a:stretch/>
        </p:blipFill>
        <p:spPr>
          <a:xfrm rot="10800000">
            <a:off x="-1" y="2719661"/>
            <a:ext cx="830249" cy="2548349"/>
          </a:xfrm>
          <a:prstGeom prst="rect">
            <a:avLst/>
          </a:prstGeom>
          <a:noFill/>
          <a:ln>
            <a:noFill/>
          </a:ln>
        </p:spPr>
      </p:pic>
      <p:sp>
        <p:nvSpPr>
          <p:cNvPr id="117" name="Google Shape;117;p35"/>
          <p:cNvSpPr txBox="1"/>
          <p:nvPr>
            <p:ph idx="1" type="body"/>
          </p:nvPr>
        </p:nvSpPr>
        <p:spPr>
          <a:xfrm>
            <a:off x="1612288" y="1719628"/>
            <a:ext cx="4307865" cy="55403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chemeClr val="accent4"/>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5"/>
          <p:cNvSpPr txBox="1"/>
          <p:nvPr>
            <p:ph idx="2" type="body"/>
          </p:nvPr>
        </p:nvSpPr>
        <p:spPr>
          <a:xfrm>
            <a:off x="1612900" y="2332649"/>
            <a:ext cx="4306888" cy="3529013"/>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Font typeface="Arial"/>
              <a:buChar char="•"/>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35"/>
          <p:cNvSpPr txBox="1"/>
          <p:nvPr>
            <p:ph idx="3" type="body"/>
          </p:nvPr>
        </p:nvSpPr>
        <p:spPr>
          <a:xfrm>
            <a:off x="6266350" y="1719628"/>
            <a:ext cx="4307865" cy="55403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chemeClr val="accent4"/>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35"/>
          <p:cNvSpPr txBox="1"/>
          <p:nvPr>
            <p:ph idx="4" type="body"/>
          </p:nvPr>
        </p:nvSpPr>
        <p:spPr>
          <a:xfrm>
            <a:off x="6266838" y="2332649"/>
            <a:ext cx="4306888" cy="3529013"/>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Font typeface="Arial"/>
              <a:buChar char="•"/>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35"/>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35"/>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35"/>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chemeClr val="dk1"/>
                </a:solidFill>
                <a:latin typeface="Avenir"/>
                <a:ea typeface="Avenir"/>
                <a:cs typeface="Avenir"/>
                <a:sym typeface="Avenir"/>
              </a:defRPr>
            </a:lvl1pPr>
            <a:lvl2pPr indent="0" lvl="1" marL="0" marR="0" algn="r">
              <a:spcBef>
                <a:spcPts val="0"/>
              </a:spcBef>
              <a:buNone/>
              <a:defRPr sz="900">
                <a:solidFill>
                  <a:schemeClr val="dk1"/>
                </a:solidFill>
                <a:latin typeface="Avenir"/>
                <a:ea typeface="Avenir"/>
                <a:cs typeface="Avenir"/>
                <a:sym typeface="Avenir"/>
              </a:defRPr>
            </a:lvl2pPr>
            <a:lvl3pPr indent="0" lvl="2" marL="0" marR="0" algn="r">
              <a:spcBef>
                <a:spcPts val="0"/>
              </a:spcBef>
              <a:buNone/>
              <a:defRPr sz="900">
                <a:solidFill>
                  <a:schemeClr val="dk1"/>
                </a:solidFill>
                <a:latin typeface="Avenir"/>
                <a:ea typeface="Avenir"/>
                <a:cs typeface="Avenir"/>
                <a:sym typeface="Avenir"/>
              </a:defRPr>
            </a:lvl3pPr>
            <a:lvl4pPr indent="0" lvl="3" marL="0" marR="0" algn="r">
              <a:spcBef>
                <a:spcPts val="0"/>
              </a:spcBef>
              <a:buNone/>
              <a:defRPr sz="900">
                <a:solidFill>
                  <a:schemeClr val="dk1"/>
                </a:solidFill>
                <a:latin typeface="Avenir"/>
                <a:ea typeface="Avenir"/>
                <a:cs typeface="Avenir"/>
                <a:sym typeface="Avenir"/>
              </a:defRPr>
            </a:lvl4pPr>
            <a:lvl5pPr indent="0" lvl="4" marL="0" marR="0" algn="r">
              <a:spcBef>
                <a:spcPts val="0"/>
              </a:spcBef>
              <a:buNone/>
              <a:defRPr sz="900">
                <a:solidFill>
                  <a:schemeClr val="dk1"/>
                </a:solidFill>
                <a:latin typeface="Avenir"/>
                <a:ea typeface="Avenir"/>
                <a:cs typeface="Avenir"/>
                <a:sym typeface="Avenir"/>
              </a:defRPr>
            </a:lvl5pPr>
            <a:lvl6pPr indent="0" lvl="5" marL="0" marR="0" algn="r">
              <a:spcBef>
                <a:spcPts val="0"/>
              </a:spcBef>
              <a:buNone/>
              <a:defRPr sz="900">
                <a:solidFill>
                  <a:schemeClr val="dk1"/>
                </a:solidFill>
                <a:latin typeface="Avenir"/>
                <a:ea typeface="Avenir"/>
                <a:cs typeface="Avenir"/>
                <a:sym typeface="Avenir"/>
              </a:defRPr>
            </a:lvl6pPr>
            <a:lvl7pPr indent="0" lvl="6" marL="0" marR="0" algn="r">
              <a:spcBef>
                <a:spcPts val="0"/>
              </a:spcBef>
              <a:buNone/>
              <a:defRPr sz="900">
                <a:solidFill>
                  <a:schemeClr val="dk1"/>
                </a:solidFill>
                <a:latin typeface="Avenir"/>
                <a:ea typeface="Avenir"/>
                <a:cs typeface="Avenir"/>
                <a:sym typeface="Avenir"/>
              </a:defRPr>
            </a:lvl7pPr>
            <a:lvl8pPr indent="0" lvl="7" marL="0" marR="0" algn="r">
              <a:spcBef>
                <a:spcPts val="0"/>
              </a:spcBef>
              <a:buNone/>
              <a:defRPr sz="900">
                <a:solidFill>
                  <a:schemeClr val="dk1"/>
                </a:solidFill>
                <a:latin typeface="Avenir"/>
                <a:ea typeface="Avenir"/>
                <a:cs typeface="Avenir"/>
                <a:sym typeface="Avenir"/>
              </a:defRPr>
            </a:lvl8pPr>
            <a:lvl9pPr indent="0" lvl="8" marL="0" marR="0" algn="r">
              <a:spcBef>
                <a:spcPts val="0"/>
              </a:spcBef>
              <a:buNone/>
              <a:defRPr sz="9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3" name="Shape 23"/>
        <p:cNvGrpSpPr/>
        <p:nvPr/>
      </p:nvGrpSpPr>
      <p:grpSpPr>
        <a:xfrm>
          <a:off x="0" y="0"/>
          <a:ext cx="0" cy="0"/>
          <a:chOff x="0" y="0"/>
          <a:chExt cx="0" cy="0"/>
        </a:xfrm>
      </p:grpSpPr>
      <p:sp>
        <p:nvSpPr>
          <p:cNvPr id="24" name="Google Shape;24;p24"/>
          <p:cNvSpPr txBox="1"/>
          <p:nvPr>
            <p:ph type="title"/>
          </p:nvPr>
        </p:nvSpPr>
        <p:spPr>
          <a:xfrm>
            <a:off x="838200" y="586992"/>
            <a:ext cx="4953000" cy="268859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4"/>
          <p:cNvSpPr/>
          <p:nvPr/>
        </p:nvSpPr>
        <p:spPr>
          <a:xfrm>
            <a:off x="6248400" y="0"/>
            <a:ext cx="5943600" cy="6858000"/>
          </a:xfrm>
          <a:prstGeom prst="rect">
            <a:avLst/>
          </a:prstGeom>
          <a:solidFill>
            <a:schemeClr val="lt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595959"/>
              </a:solidFill>
              <a:latin typeface="Avenir"/>
              <a:ea typeface="Avenir"/>
              <a:cs typeface="Avenir"/>
              <a:sym typeface="Avenir"/>
            </a:endParaRPr>
          </a:p>
        </p:txBody>
      </p:sp>
      <p:sp>
        <p:nvSpPr>
          <p:cNvPr id="26" name="Google Shape;26;p24"/>
          <p:cNvSpPr/>
          <p:nvPr/>
        </p:nvSpPr>
        <p:spPr>
          <a:xfrm>
            <a:off x="6190666" y="0"/>
            <a:ext cx="6001333" cy="6858000"/>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595959"/>
              </a:solidFill>
              <a:latin typeface="Avenir"/>
              <a:ea typeface="Avenir"/>
              <a:cs typeface="Avenir"/>
              <a:sym typeface="Avenir"/>
            </a:endParaRPr>
          </a:p>
        </p:txBody>
      </p:sp>
      <p:sp>
        <p:nvSpPr>
          <p:cNvPr id="27" name="Google Shape;27;p24"/>
          <p:cNvSpPr/>
          <p:nvPr/>
        </p:nvSpPr>
        <p:spPr>
          <a:xfrm rot="10800000">
            <a:off x="6196875" y="0"/>
            <a:ext cx="5992075" cy="6858000"/>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28" name="Google Shape;28;p24"/>
          <p:cNvSpPr txBox="1"/>
          <p:nvPr>
            <p:ph idx="1" type="body"/>
          </p:nvPr>
        </p:nvSpPr>
        <p:spPr>
          <a:xfrm>
            <a:off x="835149" y="3412114"/>
            <a:ext cx="4952681" cy="2750307"/>
          </a:xfrm>
          <a:prstGeom prst="rect">
            <a:avLst/>
          </a:prstGeom>
          <a:noFill/>
          <a:ln>
            <a:noFill/>
          </a:ln>
        </p:spPr>
        <p:txBody>
          <a:bodyPr anchorCtr="0" anchor="t" bIns="45700" lIns="91425" spcFirstLastPara="1" rIns="91425" wrap="square" tIns="45700">
            <a:normAutofit/>
          </a:bodyPr>
          <a:lstStyle>
            <a:lvl1pPr indent="-355600" lvl="0" marL="457200" algn="l">
              <a:lnSpc>
                <a:spcPct val="110000"/>
              </a:lnSpc>
              <a:spcBef>
                <a:spcPts val="1000"/>
              </a:spcBef>
              <a:spcAft>
                <a:spcPts val="0"/>
              </a:spcAft>
              <a:buSzPts val="2000"/>
              <a:buFont typeface="Arial"/>
              <a:buChar char="•"/>
              <a:defRPr sz="2000">
                <a:solidFill>
                  <a:schemeClr val="dk2"/>
                </a:solidFill>
              </a:defRPr>
            </a:lvl1pPr>
            <a:lvl2pPr indent="-228600" lvl="1" marL="914400" algn="l">
              <a:lnSpc>
                <a:spcPct val="110000"/>
              </a:lnSpc>
              <a:spcBef>
                <a:spcPts val="500"/>
              </a:spcBef>
              <a:spcAft>
                <a:spcPts val="0"/>
              </a:spcAft>
              <a:buSzPts val="2400"/>
              <a:buNone/>
              <a:defRPr sz="2400">
                <a:solidFill>
                  <a:schemeClr val="dk2"/>
                </a:solidFill>
              </a:defRPr>
            </a:lvl2pPr>
            <a:lvl3pPr indent="-228600" lvl="2" marL="1371600" algn="l">
              <a:lnSpc>
                <a:spcPct val="110000"/>
              </a:lnSpc>
              <a:spcBef>
                <a:spcPts val="500"/>
              </a:spcBef>
              <a:spcAft>
                <a:spcPts val="0"/>
              </a:spcAft>
              <a:buSzPts val="2400"/>
              <a:buNone/>
              <a:defRPr sz="2400">
                <a:solidFill>
                  <a:schemeClr val="dk2"/>
                </a:solidFill>
              </a:defRPr>
            </a:lvl3pPr>
            <a:lvl4pPr indent="-228600" lvl="3" marL="1828800" algn="l">
              <a:lnSpc>
                <a:spcPct val="110000"/>
              </a:lnSpc>
              <a:spcBef>
                <a:spcPts val="500"/>
              </a:spcBef>
              <a:spcAft>
                <a:spcPts val="0"/>
              </a:spcAft>
              <a:buSzPts val="2400"/>
              <a:buNone/>
              <a:defRPr sz="2400">
                <a:solidFill>
                  <a:schemeClr val="dk2"/>
                </a:solidFill>
              </a:defRPr>
            </a:lvl4pPr>
            <a:lvl5pPr indent="-228600" lvl="4" marL="2286000" algn="l">
              <a:lnSpc>
                <a:spcPct val="110000"/>
              </a:lnSpc>
              <a:spcBef>
                <a:spcPts val="500"/>
              </a:spcBef>
              <a:spcAft>
                <a:spcPts val="0"/>
              </a:spcAft>
              <a:buSzPts val="2400"/>
              <a:buNone/>
              <a:defRPr sz="24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4"/>
          <p:cNvSpPr txBox="1"/>
          <p:nvPr>
            <p:ph idx="10" type="dt"/>
          </p:nvPr>
        </p:nvSpPr>
        <p:spPr>
          <a:xfrm>
            <a:off x="838200" y="632764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4"/>
          <p:cNvSpPr/>
          <p:nvPr>
            <p:ph idx="2" type="pic"/>
          </p:nvPr>
        </p:nvSpPr>
        <p:spPr>
          <a:xfrm>
            <a:off x="6781801" y="380991"/>
            <a:ext cx="4856144" cy="1925415"/>
          </a:xfrm>
          <a:prstGeom prst="rect">
            <a:avLst/>
          </a:prstGeom>
          <a:noFill/>
          <a:ln>
            <a:noFill/>
          </a:ln>
        </p:spPr>
      </p:sp>
      <p:sp>
        <p:nvSpPr>
          <p:cNvPr id="31" name="Google Shape;31;p24"/>
          <p:cNvSpPr/>
          <p:nvPr>
            <p:ph idx="3" type="pic"/>
          </p:nvPr>
        </p:nvSpPr>
        <p:spPr>
          <a:xfrm>
            <a:off x="6781800" y="2376797"/>
            <a:ext cx="4856144" cy="1925415"/>
          </a:xfrm>
          <a:prstGeom prst="rect">
            <a:avLst/>
          </a:prstGeom>
          <a:noFill/>
          <a:ln>
            <a:noFill/>
          </a:ln>
        </p:spPr>
      </p:sp>
      <p:sp>
        <p:nvSpPr>
          <p:cNvPr id="32" name="Google Shape;32;p24"/>
          <p:cNvSpPr/>
          <p:nvPr>
            <p:ph idx="4" type="pic"/>
          </p:nvPr>
        </p:nvSpPr>
        <p:spPr>
          <a:xfrm>
            <a:off x="6781800" y="4379170"/>
            <a:ext cx="4856144" cy="1925415"/>
          </a:xfrm>
          <a:prstGeom prst="rect">
            <a:avLst/>
          </a:prstGeom>
          <a:noFill/>
          <a:ln>
            <a:noFill/>
          </a:ln>
        </p:spPr>
      </p:sp>
      <p:sp>
        <p:nvSpPr>
          <p:cNvPr id="33" name="Google Shape;33;p24"/>
          <p:cNvSpPr txBox="1"/>
          <p:nvPr>
            <p:ph idx="11" type="ftr"/>
          </p:nvPr>
        </p:nvSpPr>
        <p:spPr>
          <a:xfrm>
            <a:off x="6858000" y="6327648"/>
            <a:ext cx="3810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4"/>
          <p:cNvSpPr txBox="1"/>
          <p:nvPr>
            <p:ph idx="12" type="sldNum"/>
          </p:nvPr>
        </p:nvSpPr>
        <p:spPr>
          <a:xfrm>
            <a:off x="10820400" y="6327648"/>
            <a:ext cx="533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howMasterSp="0">
  <p:cSld name="Introduction">
    <p:bg>
      <p:bgPr>
        <a:solidFill>
          <a:schemeClr val="lt2">
            <a:alpha val="69803"/>
          </a:schemeClr>
        </a:solidFill>
      </p:bgPr>
    </p:bg>
    <p:spTree>
      <p:nvGrpSpPr>
        <p:cNvPr id="35" name="Shape 35"/>
        <p:cNvGrpSpPr/>
        <p:nvPr/>
      </p:nvGrpSpPr>
      <p:grpSpPr>
        <a:xfrm>
          <a:off x="0" y="0"/>
          <a:ext cx="0" cy="0"/>
          <a:chOff x="0" y="0"/>
          <a:chExt cx="0" cy="0"/>
        </a:xfrm>
      </p:grpSpPr>
      <p:sp>
        <p:nvSpPr>
          <p:cNvPr id="36" name="Google Shape;36;p25"/>
          <p:cNvSpPr/>
          <p:nvPr/>
        </p:nvSpPr>
        <p:spPr>
          <a:xfrm>
            <a:off x="0" y="4602877"/>
            <a:ext cx="12192000" cy="2267339"/>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595959"/>
              </a:solidFill>
              <a:latin typeface="Avenir"/>
              <a:ea typeface="Avenir"/>
              <a:cs typeface="Avenir"/>
              <a:sym typeface="Avenir"/>
            </a:endParaRPr>
          </a:p>
        </p:txBody>
      </p:sp>
      <p:sp>
        <p:nvSpPr>
          <p:cNvPr id="37" name="Google Shape;37;p25"/>
          <p:cNvSpPr/>
          <p:nvPr/>
        </p:nvSpPr>
        <p:spPr>
          <a:xfrm rot="10800000">
            <a:off x="-3055" y="4596020"/>
            <a:ext cx="12191999" cy="2274195"/>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38" name="Google Shape;38;p25"/>
          <p:cNvSpPr txBox="1"/>
          <p:nvPr>
            <p:ph type="title"/>
          </p:nvPr>
        </p:nvSpPr>
        <p:spPr>
          <a:xfrm>
            <a:off x="838200" y="4876800"/>
            <a:ext cx="10003218" cy="1219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5"/>
          <p:cNvSpPr/>
          <p:nvPr>
            <p:ph idx="2" type="pic"/>
          </p:nvPr>
        </p:nvSpPr>
        <p:spPr>
          <a:xfrm>
            <a:off x="-3175" y="0"/>
            <a:ext cx="6196013" cy="4602877"/>
          </a:xfrm>
          <a:prstGeom prst="rect">
            <a:avLst/>
          </a:prstGeom>
          <a:noFill/>
          <a:ln>
            <a:noFill/>
          </a:ln>
        </p:spPr>
      </p:sp>
      <p:sp>
        <p:nvSpPr>
          <p:cNvPr id="40" name="Google Shape;40;p25"/>
          <p:cNvSpPr txBox="1"/>
          <p:nvPr>
            <p:ph idx="1" type="body"/>
          </p:nvPr>
        </p:nvSpPr>
        <p:spPr>
          <a:xfrm>
            <a:off x="6650718" y="327025"/>
            <a:ext cx="5073194" cy="3949987"/>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SzPts val="1800"/>
              <a:buNone/>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5"/>
          <p:cNvSpPr txBox="1"/>
          <p:nvPr>
            <p:ph idx="10" type="dt"/>
          </p:nvPr>
        </p:nvSpPr>
        <p:spPr>
          <a:xfrm>
            <a:off x="838200" y="632764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5"/>
          <p:cNvSpPr txBox="1"/>
          <p:nvPr>
            <p:ph idx="11" type="ftr"/>
          </p:nvPr>
        </p:nvSpPr>
        <p:spPr>
          <a:xfrm>
            <a:off x="4109310" y="6327648"/>
            <a:ext cx="3976429"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5"/>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 name="Shape 44"/>
        <p:cNvGrpSpPr/>
        <p:nvPr/>
      </p:nvGrpSpPr>
      <p:grpSpPr>
        <a:xfrm>
          <a:off x="0" y="0"/>
          <a:ext cx="0" cy="0"/>
          <a:chOff x="0" y="0"/>
          <a:chExt cx="0" cy="0"/>
        </a:xfrm>
      </p:grpSpPr>
      <p:sp>
        <p:nvSpPr>
          <p:cNvPr id="45" name="Google Shape;45;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47" name="Google Shape;4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48" name="Google Shape;4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49" name="Google Shape;4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 showMasterSp="0">
  <p:cSld name="Content 3 Column">
    <p:bg>
      <p:bgPr>
        <a:solidFill>
          <a:schemeClr val="lt2">
            <a:alpha val="69803"/>
          </a:schemeClr>
        </a:solidFill>
      </p:bgPr>
    </p:bg>
    <p:spTree>
      <p:nvGrpSpPr>
        <p:cNvPr id="54" name="Shape 54"/>
        <p:cNvGrpSpPr/>
        <p:nvPr/>
      </p:nvGrpSpPr>
      <p:grpSpPr>
        <a:xfrm>
          <a:off x="0" y="0"/>
          <a:ext cx="0" cy="0"/>
          <a:chOff x="0" y="0"/>
          <a:chExt cx="0" cy="0"/>
        </a:xfrm>
      </p:grpSpPr>
      <p:pic>
        <p:nvPicPr>
          <p:cNvPr id="55" name="Google Shape;55;p28"/>
          <p:cNvPicPr preferRelativeResize="0"/>
          <p:nvPr/>
        </p:nvPicPr>
        <p:blipFill rotWithShape="1">
          <a:blip r:embed="rId2">
            <a:alphaModFix/>
          </a:blip>
          <a:srcRect b="0" l="0" r="0" t="0"/>
          <a:stretch/>
        </p:blipFill>
        <p:spPr>
          <a:xfrm>
            <a:off x="10744200" y="0"/>
            <a:ext cx="1447800" cy="1535750"/>
          </a:xfrm>
          <a:prstGeom prst="rect">
            <a:avLst/>
          </a:prstGeom>
          <a:noFill/>
          <a:ln>
            <a:noFill/>
          </a:ln>
        </p:spPr>
      </p:pic>
      <p:sp>
        <p:nvSpPr>
          <p:cNvPr id="56" name="Google Shape;56;p28"/>
          <p:cNvSpPr txBox="1"/>
          <p:nvPr>
            <p:ph type="title"/>
          </p:nvPr>
        </p:nvSpPr>
        <p:spPr>
          <a:xfrm>
            <a:off x="838201" y="559814"/>
            <a:ext cx="10348146" cy="75317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7" name="Google Shape;57;p28"/>
          <p:cNvPicPr preferRelativeResize="0"/>
          <p:nvPr/>
        </p:nvPicPr>
        <p:blipFill rotWithShape="1">
          <a:blip r:embed="rId3">
            <a:alphaModFix/>
          </a:blip>
          <a:srcRect b="0" l="0" r="0" t="0"/>
          <a:stretch/>
        </p:blipFill>
        <p:spPr>
          <a:xfrm rot="10800000">
            <a:off x="-1" y="2719661"/>
            <a:ext cx="830249" cy="2548349"/>
          </a:xfrm>
          <a:prstGeom prst="rect">
            <a:avLst/>
          </a:prstGeom>
          <a:noFill/>
          <a:ln>
            <a:noFill/>
          </a:ln>
        </p:spPr>
      </p:pic>
      <p:sp>
        <p:nvSpPr>
          <p:cNvPr id="58" name="Google Shape;58;p28"/>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8"/>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8"/>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chemeClr val="dk1"/>
                </a:solidFill>
                <a:latin typeface="Avenir"/>
                <a:ea typeface="Avenir"/>
                <a:cs typeface="Avenir"/>
                <a:sym typeface="Avenir"/>
              </a:defRPr>
            </a:lvl1pPr>
            <a:lvl2pPr indent="0" lvl="1" marL="0" marR="0" algn="r">
              <a:spcBef>
                <a:spcPts val="0"/>
              </a:spcBef>
              <a:buNone/>
              <a:defRPr sz="900">
                <a:solidFill>
                  <a:schemeClr val="dk1"/>
                </a:solidFill>
                <a:latin typeface="Avenir"/>
                <a:ea typeface="Avenir"/>
                <a:cs typeface="Avenir"/>
                <a:sym typeface="Avenir"/>
              </a:defRPr>
            </a:lvl2pPr>
            <a:lvl3pPr indent="0" lvl="2" marL="0" marR="0" algn="r">
              <a:spcBef>
                <a:spcPts val="0"/>
              </a:spcBef>
              <a:buNone/>
              <a:defRPr sz="900">
                <a:solidFill>
                  <a:schemeClr val="dk1"/>
                </a:solidFill>
                <a:latin typeface="Avenir"/>
                <a:ea typeface="Avenir"/>
                <a:cs typeface="Avenir"/>
                <a:sym typeface="Avenir"/>
              </a:defRPr>
            </a:lvl3pPr>
            <a:lvl4pPr indent="0" lvl="3" marL="0" marR="0" algn="r">
              <a:spcBef>
                <a:spcPts val="0"/>
              </a:spcBef>
              <a:buNone/>
              <a:defRPr sz="900">
                <a:solidFill>
                  <a:schemeClr val="dk1"/>
                </a:solidFill>
                <a:latin typeface="Avenir"/>
                <a:ea typeface="Avenir"/>
                <a:cs typeface="Avenir"/>
                <a:sym typeface="Avenir"/>
              </a:defRPr>
            </a:lvl4pPr>
            <a:lvl5pPr indent="0" lvl="4" marL="0" marR="0" algn="r">
              <a:spcBef>
                <a:spcPts val="0"/>
              </a:spcBef>
              <a:buNone/>
              <a:defRPr sz="900">
                <a:solidFill>
                  <a:schemeClr val="dk1"/>
                </a:solidFill>
                <a:latin typeface="Avenir"/>
                <a:ea typeface="Avenir"/>
                <a:cs typeface="Avenir"/>
                <a:sym typeface="Avenir"/>
              </a:defRPr>
            </a:lvl5pPr>
            <a:lvl6pPr indent="0" lvl="5" marL="0" marR="0" algn="r">
              <a:spcBef>
                <a:spcPts val="0"/>
              </a:spcBef>
              <a:buNone/>
              <a:defRPr sz="900">
                <a:solidFill>
                  <a:schemeClr val="dk1"/>
                </a:solidFill>
                <a:latin typeface="Avenir"/>
                <a:ea typeface="Avenir"/>
                <a:cs typeface="Avenir"/>
                <a:sym typeface="Avenir"/>
              </a:defRPr>
            </a:lvl6pPr>
            <a:lvl7pPr indent="0" lvl="6" marL="0" marR="0" algn="r">
              <a:spcBef>
                <a:spcPts val="0"/>
              </a:spcBef>
              <a:buNone/>
              <a:defRPr sz="900">
                <a:solidFill>
                  <a:schemeClr val="dk1"/>
                </a:solidFill>
                <a:latin typeface="Avenir"/>
                <a:ea typeface="Avenir"/>
                <a:cs typeface="Avenir"/>
                <a:sym typeface="Avenir"/>
              </a:defRPr>
            </a:lvl7pPr>
            <a:lvl8pPr indent="0" lvl="7" marL="0" marR="0" algn="r">
              <a:spcBef>
                <a:spcPts val="0"/>
              </a:spcBef>
              <a:buNone/>
              <a:defRPr sz="900">
                <a:solidFill>
                  <a:schemeClr val="dk1"/>
                </a:solidFill>
                <a:latin typeface="Avenir"/>
                <a:ea typeface="Avenir"/>
                <a:cs typeface="Avenir"/>
                <a:sym typeface="Avenir"/>
              </a:defRPr>
            </a:lvl8pPr>
            <a:lvl9pPr indent="0" lvl="8" marL="0" marR="0" algn="r">
              <a:spcBef>
                <a:spcPts val="0"/>
              </a:spcBef>
              <a:buNone/>
              <a:defRPr sz="9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28"/>
          <p:cNvSpPr txBox="1"/>
          <p:nvPr>
            <p:ph idx="1" type="body"/>
          </p:nvPr>
        </p:nvSpPr>
        <p:spPr>
          <a:xfrm>
            <a:off x="1005653" y="1719628"/>
            <a:ext cx="3300183" cy="55403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chemeClr val="accent4"/>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28"/>
          <p:cNvSpPr txBox="1"/>
          <p:nvPr>
            <p:ph idx="2" type="body"/>
          </p:nvPr>
        </p:nvSpPr>
        <p:spPr>
          <a:xfrm>
            <a:off x="1006265" y="2332649"/>
            <a:ext cx="3299434" cy="3529013"/>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Font typeface="Arial"/>
              <a:buChar char="•"/>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8"/>
          <p:cNvSpPr txBox="1"/>
          <p:nvPr>
            <p:ph idx="3" type="body"/>
          </p:nvPr>
        </p:nvSpPr>
        <p:spPr>
          <a:xfrm>
            <a:off x="4529261" y="1719628"/>
            <a:ext cx="3300183" cy="55403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chemeClr val="accent4"/>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8"/>
          <p:cNvSpPr txBox="1"/>
          <p:nvPr>
            <p:ph idx="4" type="body"/>
          </p:nvPr>
        </p:nvSpPr>
        <p:spPr>
          <a:xfrm>
            <a:off x="4529873" y="2332649"/>
            <a:ext cx="3299434" cy="3529013"/>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Font typeface="Arial"/>
              <a:buChar char="•"/>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8"/>
          <p:cNvSpPr txBox="1"/>
          <p:nvPr>
            <p:ph idx="5" type="body"/>
          </p:nvPr>
        </p:nvSpPr>
        <p:spPr>
          <a:xfrm>
            <a:off x="8053617" y="1719628"/>
            <a:ext cx="3300183" cy="55403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b="1" sz="2400">
                <a:solidFill>
                  <a:schemeClr val="accent4"/>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8"/>
          <p:cNvSpPr txBox="1"/>
          <p:nvPr>
            <p:ph idx="6" type="body"/>
          </p:nvPr>
        </p:nvSpPr>
        <p:spPr>
          <a:xfrm>
            <a:off x="8054229" y="2332649"/>
            <a:ext cx="3299434" cy="3529013"/>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SzPts val="1800"/>
              <a:buFont typeface="Arial"/>
              <a:buChar char="•"/>
              <a:defRPr sz="18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7" name="Shape 67"/>
        <p:cNvGrpSpPr/>
        <p:nvPr/>
      </p:nvGrpSpPr>
      <p:grpSpPr>
        <a:xfrm>
          <a:off x="0" y="0"/>
          <a:ext cx="0" cy="0"/>
          <a:chOff x="0" y="0"/>
          <a:chExt cx="0" cy="0"/>
        </a:xfrm>
      </p:grpSpPr>
      <p:sp>
        <p:nvSpPr>
          <p:cNvPr id="68" name="Google Shape;68;p29"/>
          <p:cNvSpPr/>
          <p:nvPr>
            <p:ph idx="2" type="pic"/>
          </p:nvPr>
        </p:nvSpPr>
        <p:spPr>
          <a:xfrm>
            <a:off x="0" y="0"/>
            <a:ext cx="12188825" cy="6858000"/>
          </a:xfrm>
          <a:prstGeom prst="rect">
            <a:avLst/>
          </a:prstGeom>
          <a:noFill/>
          <a:ln>
            <a:noFill/>
          </a:ln>
        </p:spPr>
      </p:sp>
      <p:sp>
        <p:nvSpPr>
          <p:cNvPr id="69" name="Google Shape;69;p29"/>
          <p:cNvSpPr/>
          <p:nvPr/>
        </p:nvSpPr>
        <p:spPr>
          <a:xfrm>
            <a:off x="1" y="681775"/>
            <a:ext cx="12191999" cy="5479852"/>
          </a:xfrm>
          <a:prstGeom prst="rect">
            <a:avLst/>
          </a:prstGeom>
          <a:gradFill>
            <a:gsLst>
              <a:gs pos="0">
                <a:srgbClr val="000000">
                  <a:alpha val="0"/>
                </a:srgbClr>
              </a:gs>
              <a:gs pos="20000">
                <a:srgbClr val="000000">
                  <a:alpha val="14901"/>
                </a:srgbClr>
              </a:gs>
              <a:gs pos="50000">
                <a:srgbClr val="000000">
                  <a:alpha val="29803"/>
                </a:srgbClr>
              </a:gs>
              <a:gs pos="80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70" name="Google Shape;70;p29"/>
          <p:cNvSpPr txBox="1"/>
          <p:nvPr>
            <p:ph type="title"/>
          </p:nvPr>
        </p:nvSpPr>
        <p:spPr>
          <a:xfrm>
            <a:off x="996275" y="865762"/>
            <a:ext cx="10198776" cy="4056968"/>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1000"/>
              </a:spcBef>
              <a:spcAft>
                <a:spcPts val="0"/>
              </a:spcAft>
              <a:buClr>
                <a:schemeClr val="lt1"/>
              </a:buClr>
              <a:buSzPts val="44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29"/>
          <p:cNvSpPr txBox="1"/>
          <p:nvPr>
            <p:ph idx="1" type="subTitle"/>
          </p:nvPr>
        </p:nvSpPr>
        <p:spPr>
          <a:xfrm>
            <a:off x="1218708" y="5101548"/>
            <a:ext cx="9781327" cy="502958"/>
          </a:xfrm>
          <a:prstGeom prst="rect">
            <a:avLst/>
          </a:prstGeom>
          <a:noFill/>
          <a:ln>
            <a:noFill/>
          </a:ln>
        </p:spPr>
        <p:txBody>
          <a:bodyPr anchorCtr="0" anchor="t" bIns="45700" lIns="91425" spcFirstLastPara="1" rIns="91425" wrap="square" tIns="45700">
            <a:normAutofit/>
          </a:bodyPr>
          <a:lstStyle>
            <a:lvl1pPr lvl="0" algn="ctr">
              <a:lnSpc>
                <a:spcPct val="110000"/>
              </a:lnSpc>
              <a:spcBef>
                <a:spcPts val="1000"/>
              </a:spcBef>
              <a:spcAft>
                <a:spcPts val="0"/>
              </a:spcAft>
              <a:buSzPts val="2800"/>
              <a:buNone/>
              <a:defRPr sz="2800"/>
            </a:lvl1pPr>
            <a:lvl2pPr lvl="1" algn="l">
              <a:lnSpc>
                <a:spcPct val="110000"/>
              </a:lnSpc>
              <a:spcBef>
                <a:spcPts val="500"/>
              </a:spcBef>
              <a:spcAft>
                <a:spcPts val="0"/>
              </a:spcAft>
              <a:buSzPts val="1800"/>
              <a:buChar char="•"/>
              <a:defRPr/>
            </a:lvl2pPr>
            <a:lvl3pPr lvl="2" algn="l">
              <a:lnSpc>
                <a:spcPct val="110000"/>
              </a:lnSpc>
              <a:spcBef>
                <a:spcPts val="500"/>
              </a:spcBef>
              <a:spcAft>
                <a:spcPts val="0"/>
              </a:spcAft>
              <a:buSzPts val="1800"/>
              <a:buChar char="•"/>
              <a:defRPr/>
            </a:lvl3pPr>
            <a:lvl4pPr lvl="3" algn="l">
              <a:lnSpc>
                <a:spcPct val="110000"/>
              </a:lnSpc>
              <a:spcBef>
                <a:spcPts val="500"/>
              </a:spcBef>
              <a:spcAft>
                <a:spcPts val="0"/>
              </a:spcAft>
              <a:buSzPts val="1800"/>
              <a:buChar char="•"/>
              <a:defRPr/>
            </a:lvl4pPr>
            <a:lvl5pPr lvl="4" algn="l">
              <a:lnSpc>
                <a:spcPct val="11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howMasterSp="0">
  <p:cSld name="Closing">
    <p:bg>
      <p:bgPr>
        <a:solidFill>
          <a:srgbClr val="641C26"/>
        </a:solidFill>
      </p:bgPr>
    </p:bg>
    <p:spTree>
      <p:nvGrpSpPr>
        <p:cNvPr id="72" name="Shape 72"/>
        <p:cNvGrpSpPr/>
        <p:nvPr/>
      </p:nvGrpSpPr>
      <p:grpSpPr>
        <a:xfrm>
          <a:off x="0" y="0"/>
          <a:ext cx="0" cy="0"/>
          <a:chOff x="0" y="0"/>
          <a:chExt cx="0" cy="0"/>
        </a:xfrm>
      </p:grpSpPr>
      <p:sp>
        <p:nvSpPr>
          <p:cNvPr id="73" name="Google Shape;73;p30"/>
          <p:cNvSpPr/>
          <p:nvPr/>
        </p:nvSpPr>
        <p:spPr>
          <a:xfrm rot="10800000">
            <a:off x="0" y="1"/>
            <a:ext cx="12191999" cy="6858000"/>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74" name="Google Shape;74;p30"/>
          <p:cNvSpPr/>
          <p:nvPr/>
        </p:nvSpPr>
        <p:spPr>
          <a:xfrm>
            <a:off x="713457" y="739600"/>
            <a:ext cx="10768226" cy="5390959"/>
          </a:xfrm>
          <a:prstGeom prst="rect">
            <a:avLst/>
          </a:prstGeom>
          <a:solidFill>
            <a:schemeClr val="lt2"/>
          </a:solidFill>
          <a:ln cap="flat" cmpd="sng" w="12700">
            <a:solidFill>
              <a:srgbClr val="7920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75" name="Google Shape;75;p30"/>
          <p:cNvSpPr txBox="1"/>
          <p:nvPr>
            <p:ph type="ctrTitle"/>
          </p:nvPr>
        </p:nvSpPr>
        <p:spPr>
          <a:xfrm>
            <a:off x="990600" y="1066800"/>
            <a:ext cx="4749276" cy="259242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0"/>
          <p:cNvSpPr txBox="1"/>
          <p:nvPr>
            <p:ph idx="1" type="subTitle"/>
          </p:nvPr>
        </p:nvSpPr>
        <p:spPr>
          <a:xfrm>
            <a:off x="990599" y="3856314"/>
            <a:ext cx="4749275" cy="1858686"/>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SzPts val="2800"/>
              <a:buNone/>
              <a:defRPr>
                <a:solidFill>
                  <a:schemeClr val="dk2"/>
                </a:solidFill>
              </a:defRPr>
            </a:lvl1pPr>
            <a:lvl2pPr lvl="1" algn="l">
              <a:lnSpc>
                <a:spcPct val="110000"/>
              </a:lnSpc>
              <a:spcBef>
                <a:spcPts val="500"/>
              </a:spcBef>
              <a:spcAft>
                <a:spcPts val="0"/>
              </a:spcAft>
              <a:buSzPts val="1800"/>
              <a:buChar char="•"/>
              <a:defRPr/>
            </a:lvl2pPr>
            <a:lvl3pPr lvl="2" algn="l">
              <a:lnSpc>
                <a:spcPct val="110000"/>
              </a:lnSpc>
              <a:spcBef>
                <a:spcPts val="500"/>
              </a:spcBef>
              <a:spcAft>
                <a:spcPts val="0"/>
              </a:spcAft>
              <a:buSzPts val="1800"/>
              <a:buChar char="•"/>
              <a:defRPr/>
            </a:lvl3pPr>
            <a:lvl4pPr lvl="3" algn="l">
              <a:lnSpc>
                <a:spcPct val="110000"/>
              </a:lnSpc>
              <a:spcBef>
                <a:spcPts val="500"/>
              </a:spcBef>
              <a:spcAft>
                <a:spcPts val="0"/>
              </a:spcAft>
              <a:buSzPts val="1800"/>
              <a:buChar char="•"/>
              <a:defRPr/>
            </a:lvl4pPr>
            <a:lvl5pPr lvl="4" algn="l">
              <a:lnSpc>
                <a:spcPct val="11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77" name="Google Shape;77;p30"/>
          <p:cNvSpPr/>
          <p:nvPr>
            <p:ph idx="2" type="pic"/>
          </p:nvPr>
        </p:nvSpPr>
        <p:spPr>
          <a:xfrm>
            <a:off x="6077447" y="1066800"/>
            <a:ext cx="2405746" cy="2262033"/>
          </a:xfrm>
          <a:prstGeom prst="rect">
            <a:avLst/>
          </a:prstGeom>
          <a:noFill/>
          <a:ln>
            <a:noFill/>
          </a:ln>
        </p:spPr>
      </p:sp>
      <p:sp>
        <p:nvSpPr>
          <p:cNvPr id="78" name="Google Shape;78;p30"/>
          <p:cNvSpPr/>
          <p:nvPr>
            <p:ph idx="3" type="pic"/>
          </p:nvPr>
        </p:nvSpPr>
        <p:spPr>
          <a:xfrm>
            <a:off x="8592404" y="1066800"/>
            <a:ext cx="2405746" cy="2262033"/>
          </a:xfrm>
          <a:prstGeom prst="rect">
            <a:avLst/>
          </a:prstGeom>
          <a:noFill/>
          <a:ln>
            <a:noFill/>
          </a:ln>
        </p:spPr>
      </p:sp>
      <p:sp>
        <p:nvSpPr>
          <p:cNvPr id="79" name="Google Shape;79;p30"/>
          <p:cNvSpPr/>
          <p:nvPr>
            <p:ph idx="4" type="pic"/>
          </p:nvPr>
        </p:nvSpPr>
        <p:spPr>
          <a:xfrm>
            <a:off x="6077447" y="3443645"/>
            <a:ext cx="2405746" cy="2262033"/>
          </a:xfrm>
          <a:prstGeom prst="rect">
            <a:avLst/>
          </a:prstGeom>
          <a:noFill/>
          <a:ln>
            <a:noFill/>
          </a:ln>
        </p:spPr>
      </p:sp>
      <p:sp>
        <p:nvSpPr>
          <p:cNvPr id="80" name="Google Shape;80;p30"/>
          <p:cNvSpPr/>
          <p:nvPr>
            <p:ph idx="5" type="pic"/>
          </p:nvPr>
        </p:nvSpPr>
        <p:spPr>
          <a:xfrm>
            <a:off x="8592405" y="3443645"/>
            <a:ext cx="2405746" cy="2262033"/>
          </a:xfrm>
          <a:prstGeom prst="rect">
            <a:avLst/>
          </a:prstGeom>
          <a:noFill/>
          <a:ln>
            <a:noFill/>
          </a:ln>
        </p:spPr>
      </p:sp>
      <p:sp>
        <p:nvSpPr>
          <p:cNvPr id="81" name="Google Shape;81;p30"/>
          <p:cNvSpPr txBox="1"/>
          <p:nvPr>
            <p:ph idx="10" type="dt"/>
          </p:nvPr>
        </p:nvSpPr>
        <p:spPr>
          <a:xfrm>
            <a:off x="838200" y="632764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0"/>
          <p:cNvSpPr txBox="1"/>
          <p:nvPr>
            <p:ph idx="11" type="ftr"/>
          </p:nvPr>
        </p:nvSpPr>
        <p:spPr>
          <a:xfrm>
            <a:off x="4038600" y="632764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0"/>
          <p:cNvSpPr txBox="1"/>
          <p:nvPr>
            <p:ph idx="12" type="sldNum"/>
          </p:nvPr>
        </p:nvSpPr>
        <p:spPr>
          <a:xfrm>
            <a:off x="10058400" y="6327648"/>
            <a:ext cx="1295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900"/>
              <a:buFont typeface="Avenir"/>
              <a:buNone/>
              <a:defRPr b="0" i="0" sz="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howMasterSp="0">
  <p:cSld name="Section Break">
    <p:bg>
      <p:bgPr>
        <a:solidFill>
          <a:schemeClr val="lt2">
            <a:alpha val="69803"/>
          </a:schemeClr>
        </a:solidFill>
      </p:bgPr>
    </p:bg>
    <p:spTree>
      <p:nvGrpSpPr>
        <p:cNvPr id="84" name="Shape 84"/>
        <p:cNvGrpSpPr/>
        <p:nvPr/>
      </p:nvGrpSpPr>
      <p:grpSpPr>
        <a:xfrm>
          <a:off x="0" y="0"/>
          <a:ext cx="0" cy="0"/>
          <a:chOff x="0" y="0"/>
          <a:chExt cx="0" cy="0"/>
        </a:xfrm>
      </p:grpSpPr>
      <p:sp>
        <p:nvSpPr>
          <p:cNvPr id="85" name="Google Shape;85;p31"/>
          <p:cNvSpPr txBox="1"/>
          <p:nvPr>
            <p:ph type="title"/>
          </p:nvPr>
        </p:nvSpPr>
        <p:spPr>
          <a:xfrm>
            <a:off x="838200" y="559813"/>
            <a:ext cx="4633785" cy="239732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400"/>
              <a:buFont typeface="Avenir"/>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1"/>
          <p:cNvSpPr/>
          <p:nvPr/>
        </p:nvSpPr>
        <p:spPr>
          <a:xfrm>
            <a:off x="6019800" y="0"/>
            <a:ext cx="6172199" cy="6858000"/>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595959"/>
              </a:solidFill>
              <a:latin typeface="Avenir"/>
              <a:ea typeface="Avenir"/>
              <a:cs typeface="Avenir"/>
              <a:sym typeface="Avenir"/>
            </a:endParaRPr>
          </a:p>
        </p:txBody>
      </p:sp>
      <p:sp>
        <p:nvSpPr>
          <p:cNvPr id="87" name="Google Shape;87;p31"/>
          <p:cNvSpPr/>
          <p:nvPr/>
        </p:nvSpPr>
        <p:spPr>
          <a:xfrm rot="10800000">
            <a:off x="6019800" y="0"/>
            <a:ext cx="6172198" cy="6858000"/>
          </a:xfrm>
          <a:prstGeom prst="rect">
            <a:avLst/>
          </a:prstGeom>
          <a:blipFill rotWithShape="1">
            <a:blip r:embed="rId2">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88" name="Google Shape;88;p31"/>
          <p:cNvSpPr txBox="1"/>
          <p:nvPr>
            <p:ph idx="1" type="body"/>
          </p:nvPr>
        </p:nvSpPr>
        <p:spPr>
          <a:xfrm>
            <a:off x="838200" y="3200400"/>
            <a:ext cx="4633913" cy="2913063"/>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SzPts val="2400"/>
              <a:buNone/>
              <a:defRPr sz="2400">
                <a:solidFill>
                  <a:schemeClr val="dk2"/>
                </a:solidFill>
              </a:defRPr>
            </a:lvl1pPr>
            <a:lvl2pPr indent="-342900" lvl="1" marL="914400" algn="l">
              <a:lnSpc>
                <a:spcPct val="110000"/>
              </a:lnSpc>
              <a:spcBef>
                <a:spcPts val="500"/>
              </a:spcBef>
              <a:spcAft>
                <a:spcPts val="0"/>
              </a:spcAft>
              <a:buSzPts val="1800"/>
              <a:buChar char="•"/>
              <a:defRPr/>
            </a:lvl2pPr>
            <a:lvl3pPr indent="-342900" lvl="2" marL="1371600" algn="l">
              <a:lnSpc>
                <a:spcPct val="110000"/>
              </a:lnSpc>
              <a:spcBef>
                <a:spcPts val="500"/>
              </a:spcBef>
              <a:spcAft>
                <a:spcPts val="0"/>
              </a:spcAft>
              <a:buSzPts val="1800"/>
              <a:buChar char="•"/>
              <a:defRPr/>
            </a:lvl3pPr>
            <a:lvl4pPr indent="-342900" lvl="3" marL="1828800" algn="l">
              <a:lnSpc>
                <a:spcPct val="110000"/>
              </a:lnSpc>
              <a:spcBef>
                <a:spcPts val="500"/>
              </a:spcBef>
              <a:spcAft>
                <a:spcPts val="0"/>
              </a:spcAft>
              <a:buSzPts val="1800"/>
              <a:buChar char="•"/>
              <a:defRPr/>
            </a:lvl4pPr>
            <a:lvl5pPr indent="-342900" lvl="4" marL="2286000" algn="l">
              <a:lnSpc>
                <a:spcPct val="11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31"/>
          <p:cNvSpPr/>
          <p:nvPr>
            <p:ph idx="2" type="pic"/>
          </p:nvPr>
        </p:nvSpPr>
        <p:spPr>
          <a:xfrm>
            <a:off x="6508749" y="862806"/>
            <a:ext cx="5132388" cy="513238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p:nvPr/>
        </p:nvSpPr>
        <p:spPr>
          <a:xfrm>
            <a:off x="0" y="1"/>
            <a:ext cx="12192000" cy="6858004"/>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595959"/>
              </a:solidFill>
              <a:latin typeface="Avenir"/>
              <a:ea typeface="Avenir"/>
              <a:cs typeface="Avenir"/>
              <a:sym typeface="Avenir"/>
            </a:endParaRPr>
          </a:p>
        </p:txBody>
      </p:sp>
      <p:pic>
        <p:nvPicPr>
          <p:cNvPr id="11" name="Google Shape;11;p22"/>
          <p:cNvPicPr preferRelativeResize="0"/>
          <p:nvPr/>
        </p:nvPicPr>
        <p:blipFill rotWithShape="1">
          <a:blip r:embed="rId1">
            <a:alphaModFix amt="35000"/>
          </a:blip>
          <a:srcRect b="0" l="0" r="0" t="0"/>
          <a:stretch/>
        </p:blipFill>
        <p:spPr>
          <a:xfrm>
            <a:off x="0" y="1"/>
            <a:ext cx="12192000" cy="1392401"/>
          </a:xfrm>
          <a:prstGeom prst="rect">
            <a:avLst/>
          </a:prstGeom>
          <a:noFill/>
          <a:ln>
            <a:noFill/>
          </a:ln>
        </p:spPr>
      </p:pic>
      <p:sp>
        <p:nvSpPr>
          <p:cNvPr id="12" name="Google Shape;12;p22"/>
          <p:cNvSpPr txBox="1"/>
          <p:nvPr>
            <p:ph type="title"/>
          </p:nvPr>
        </p:nvSpPr>
        <p:spPr>
          <a:xfrm>
            <a:off x="838200" y="42545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4400"/>
              <a:buFont typeface="Avenir"/>
              <a:buNone/>
              <a:defRPr b="1" i="0" sz="4400" u="none" cap="none" strike="noStrik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2"/>
          <p:cNvSpPr txBox="1"/>
          <p:nvPr>
            <p:ph idx="1" type="body"/>
          </p:nvPr>
        </p:nvSpPr>
        <p:spPr>
          <a:xfrm>
            <a:off x="838200" y="1949450"/>
            <a:ext cx="10515600" cy="419576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0000"/>
              </a:lnSpc>
              <a:spcBef>
                <a:spcPts val="1000"/>
              </a:spcBef>
              <a:spcAft>
                <a:spcPts val="0"/>
              </a:spcAft>
              <a:buClr>
                <a:schemeClr val="accent1"/>
              </a:buClr>
              <a:buSzPts val="2800"/>
              <a:buFont typeface="Arial"/>
              <a:buChar char="•"/>
              <a:defRPr b="0" i="0" sz="2800" u="none" cap="none" strike="noStrike">
                <a:solidFill>
                  <a:schemeClr val="lt1"/>
                </a:solidFill>
                <a:latin typeface="Avenir"/>
                <a:ea typeface="Avenir"/>
                <a:cs typeface="Avenir"/>
                <a:sym typeface="Avenir"/>
              </a:defRPr>
            </a:lvl1pPr>
            <a:lvl2pPr indent="-381000" lvl="1" marL="914400" marR="0" rtl="0" algn="l">
              <a:lnSpc>
                <a:spcPct val="110000"/>
              </a:lnSpc>
              <a:spcBef>
                <a:spcPts val="500"/>
              </a:spcBef>
              <a:spcAft>
                <a:spcPts val="0"/>
              </a:spcAft>
              <a:buClr>
                <a:schemeClr val="accent1"/>
              </a:buClr>
              <a:buSzPts val="2400"/>
              <a:buFont typeface="Arial"/>
              <a:buChar char="•"/>
              <a:defRPr b="0" i="0" sz="2400" u="none" cap="none" strike="noStrike">
                <a:solidFill>
                  <a:schemeClr val="lt1"/>
                </a:solidFill>
                <a:latin typeface="Avenir"/>
                <a:ea typeface="Avenir"/>
                <a:cs typeface="Avenir"/>
                <a:sym typeface="Avenir"/>
              </a:defRPr>
            </a:lvl2pPr>
            <a:lvl3pPr indent="-355600" lvl="2" marL="1371600" marR="0" rtl="0" algn="l">
              <a:lnSpc>
                <a:spcPct val="110000"/>
              </a:lnSpc>
              <a:spcBef>
                <a:spcPts val="500"/>
              </a:spcBef>
              <a:spcAft>
                <a:spcPts val="0"/>
              </a:spcAft>
              <a:buClr>
                <a:schemeClr val="accent1"/>
              </a:buClr>
              <a:buSzPts val="2000"/>
              <a:buFont typeface="Arial"/>
              <a:buChar char="•"/>
              <a:defRPr b="0" i="0" sz="2000" u="none" cap="none" strike="noStrike">
                <a:solidFill>
                  <a:schemeClr val="lt1"/>
                </a:solidFill>
                <a:latin typeface="Avenir"/>
                <a:ea typeface="Avenir"/>
                <a:cs typeface="Avenir"/>
                <a:sym typeface="Avenir"/>
              </a:defRPr>
            </a:lvl3pPr>
            <a:lvl4pPr indent="-342900" lvl="3" marL="1828800" marR="0" rtl="0" algn="l">
              <a:lnSpc>
                <a:spcPct val="110000"/>
              </a:lnSpc>
              <a:spcBef>
                <a:spcPts val="500"/>
              </a:spcBef>
              <a:spcAft>
                <a:spcPts val="0"/>
              </a:spcAft>
              <a:buClr>
                <a:schemeClr val="accent1"/>
              </a:buClr>
              <a:buSzPts val="1800"/>
              <a:buFont typeface="Arial"/>
              <a:buChar char="•"/>
              <a:defRPr b="0" i="0" sz="1800" u="none" cap="none" strike="noStrike">
                <a:solidFill>
                  <a:schemeClr val="lt1"/>
                </a:solidFill>
                <a:latin typeface="Avenir"/>
                <a:ea typeface="Avenir"/>
                <a:cs typeface="Avenir"/>
                <a:sym typeface="Avenir"/>
              </a:defRPr>
            </a:lvl4pPr>
            <a:lvl5pPr indent="-342900" lvl="4" marL="2286000" marR="0" rtl="0" algn="l">
              <a:lnSpc>
                <a:spcPct val="110000"/>
              </a:lnSpc>
              <a:spcBef>
                <a:spcPts val="500"/>
              </a:spcBef>
              <a:spcAft>
                <a:spcPts val="0"/>
              </a:spcAft>
              <a:buClr>
                <a:schemeClr val="accent1"/>
              </a:buClr>
              <a:buSzPts val="1800"/>
              <a:buFont typeface="Arial"/>
              <a:buChar char="•"/>
              <a:defRPr b="0" i="0" sz="1800" u="none" cap="none" strike="noStrike">
                <a:solidFill>
                  <a:schemeClr val="lt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4" name="Google Shape;14;p22"/>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5" name="Google Shape;15;p22"/>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6" name="Google Shape;16;p22"/>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lt1"/>
                </a:solidFill>
                <a:latin typeface="Avenir"/>
                <a:ea typeface="Avenir"/>
                <a:cs typeface="Avenir"/>
                <a:sym typeface="Avenir"/>
              </a:defRPr>
            </a:lvl1pPr>
            <a:lvl2pPr indent="0" lvl="1" marL="0" marR="0" rtl="0" algn="r">
              <a:spcBef>
                <a:spcPts val="0"/>
              </a:spcBef>
              <a:buNone/>
              <a:defRPr b="0" i="0" sz="900" u="none" cap="none" strike="noStrike">
                <a:solidFill>
                  <a:schemeClr val="lt1"/>
                </a:solidFill>
                <a:latin typeface="Avenir"/>
                <a:ea typeface="Avenir"/>
                <a:cs typeface="Avenir"/>
                <a:sym typeface="Avenir"/>
              </a:defRPr>
            </a:lvl2pPr>
            <a:lvl3pPr indent="0" lvl="2" marL="0" marR="0" rtl="0" algn="r">
              <a:spcBef>
                <a:spcPts val="0"/>
              </a:spcBef>
              <a:buNone/>
              <a:defRPr b="0" i="0" sz="900" u="none" cap="none" strike="noStrike">
                <a:solidFill>
                  <a:schemeClr val="lt1"/>
                </a:solidFill>
                <a:latin typeface="Avenir"/>
                <a:ea typeface="Avenir"/>
                <a:cs typeface="Avenir"/>
                <a:sym typeface="Avenir"/>
              </a:defRPr>
            </a:lvl3pPr>
            <a:lvl4pPr indent="0" lvl="3" marL="0" marR="0" rtl="0" algn="r">
              <a:spcBef>
                <a:spcPts val="0"/>
              </a:spcBef>
              <a:buNone/>
              <a:defRPr b="0" i="0" sz="900" u="none" cap="none" strike="noStrike">
                <a:solidFill>
                  <a:schemeClr val="lt1"/>
                </a:solidFill>
                <a:latin typeface="Avenir"/>
                <a:ea typeface="Avenir"/>
                <a:cs typeface="Avenir"/>
                <a:sym typeface="Avenir"/>
              </a:defRPr>
            </a:lvl4pPr>
            <a:lvl5pPr indent="0" lvl="4" marL="0" marR="0" rtl="0" algn="r">
              <a:spcBef>
                <a:spcPts val="0"/>
              </a:spcBef>
              <a:buNone/>
              <a:defRPr b="0" i="0" sz="900" u="none" cap="none" strike="noStrike">
                <a:solidFill>
                  <a:schemeClr val="lt1"/>
                </a:solidFill>
                <a:latin typeface="Avenir"/>
                <a:ea typeface="Avenir"/>
                <a:cs typeface="Avenir"/>
                <a:sym typeface="Avenir"/>
              </a:defRPr>
            </a:lvl5pPr>
            <a:lvl6pPr indent="0" lvl="5" marL="0" marR="0" rtl="0" algn="r">
              <a:spcBef>
                <a:spcPts val="0"/>
              </a:spcBef>
              <a:buNone/>
              <a:defRPr b="0" i="0" sz="900" u="none" cap="none" strike="noStrike">
                <a:solidFill>
                  <a:schemeClr val="lt1"/>
                </a:solidFill>
                <a:latin typeface="Avenir"/>
                <a:ea typeface="Avenir"/>
                <a:cs typeface="Avenir"/>
                <a:sym typeface="Avenir"/>
              </a:defRPr>
            </a:lvl6pPr>
            <a:lvl7pPr indent="0" lvl="6" marL="0" marR="0" rtl="0" algn="r">
              <a:spcBef>
                <a:spcPts val="0"/>
              </a:spcBef>
              <a:buNone/>
              <a:defRPr b="0" i="0" sz="900" u="none" cap="none" strike="noStrike">
                <a:solidFill>
                  <a:schemeClr val="lt1"/>
                </a:solidFill>
                <a:latin typeface="Avenir"/>
                <a:ea typeface="Avenir"/>
                <a:cs typeface="Avenir"/>
                <a:sym typeface="Avenir"/>
              </a:defRPr>
            </a:lvl7pPr>
            <a:lvl8pPr indent="0" lvl="7" marL="0" marR="0" rtl="0" algn="r">
              <a:spcBef>
                <a:spcPts val="0"/>
              </a:spcBef>
              <a:buNone/>
              <a:defRPr b="0" i="0" sz="900" u="none" cap="none" strike="noStrike">
                <a:solidFill>
                  <a:schemeClr val="lt1"/>
                </a:solidFill>
                <a:latin typeface="Avenir"/>
                <a:ea typeface="Avenir"/>
                <a:cs typeface="Avenir"/>
                <a:sym typeface="Avenir"/>
              </a:defRPr>
            </a:lvl8pPr>
            <a:lvl9pPr indent="0" lvl="8" marL="0" marR="0" rtl="0" algn="r">
              <a:spcBef>
                <a:spcPts val="0"/>
              </a:spcBef>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www.youtube.com/playlist?list=PL_GPaD9oLmmNodkrImeZDgBw_KnotlbBh" TargetMode="External"/><Relationship Id="rId4" Type="http://schemas.openxmlformats.org/officeDocument/2006/relationships/hyperlink" Target="https://www.youtube.com/playlist?list=PL_GPaD9oLmmPucU2A88K9-eynfSvsUU-8" TargetMode="External"/><Relationship Id="rId5" Type="http://schemas.openxmlformats.org/officeDocument/2006/relationships/hyperlink" Target="https://youtu.be/3MjJVvrUhe8" TargetMode="External"/><Relationship Id="rId6" Type="http://schemas.openxmlformats.org/officeDocument/2006/relationships/hyperlink" Target="https://www.youtube.com/playlist?list=PLhMIpFmxQv0cOO3ZLVAj_lYv16LSR_kkM" TargetMode="External"/><Relationship Id="rId7"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14.jp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33.jpg"/><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hyperlink" Target="mailto:smokerbroaddus@ednw.org" TargetMode="External"/><Relationship Id="rId4" Type="http://schemas.openxmlformats.org/officeDocument/2006/relationships/hyperlink" Target="mailto:mjetty@mt.gov" TargetMode="External"/><Relationship Id="rId9" Type="http://schemas.openxmlformats.org/officeDocument/2006/relationships/image" Target="../media/image18.jpg"/><Relationship Id="rId5" Type="http://schemas.openxmlformats.org/officeDocument/2006/relationships/hyperlink" Target="mailto:jstadum@mt.gov" TargetMode="External"/><Relationship Id="rId6" Type="http://schemas.openxmlformats.org/officeDocument/2006/relationships/hyperlink" Target="https://opi.mt.gov/Educators/Teaching-Learning/Indian-Education-for-All" TargetMode="External"/><Relationship Id="rId7" Type="http://schemas.openxmlformats.org/officeDocument/2006/relationships/image" Target="../media/image37.jpg"/><Relationship Id="rId8"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opi.mt.gov/Portals/182/Page%20Files/Indian%20Education/Indian%20Education%20101/Framework.pdf" TargetMode="External"/><Relationship Id="rId4" Type="http://schemas.openxmlformats.org/officeDocument/2006/relationships/image" Target="../media/image9.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
          <p:cNvSpPr txBox="1"/>
          <p:nvPr>
            <p:ph type="ctrTitle"/>
          </p:nvPr>
        </p:nvSpPr>
        <p:spPr>
          <a:xfrm>
            <a:off x="2518410" y="204217"/>
            <a:ext cx="7155180" cy="133197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Avenir"/>
              <a:buNone/>
            </a:pPr>
            <a:r>
              <a:rPr lang="en-US" sz="3200"/>
              <a:t>Indian Education for All</a:t>
            </a:r>
            <a:br>
              <a:rPr lang="en-US" sz="3200"/>
            </a:br>
            <a:r>
              <a:rPr lang="en-US" sz="3200"/>
              <a:t>and </a:t>
            </a:r>
            <a:br>
              <a:rPr lang="en-US" sz="3200"/>
            </a:br>
            <a:r>
              <a:rPr lang="en-US" sz="3200"/>
              <a:t>ELA Standards</a:t>
            </a:r>
            <a:endParaRPr/>
          </a:p>
        </p:txBody>
      </p:sp>
      <p:sp>
        <p:nvSpPr>
          <p:cNvPr id="129" name="Google Shape;129;p1"/>
          <p:cNvSpPr txBox="1"/>
          <p:nvPr>
            <p:ph idx="1" type="subTitle"/>
          </p:nvPr>
        </p:nvSpPr>
        <p:spPr>
          <a:xfrm>
            <a:off x="2837910" y="1536192"/>
            <a:ext cx="6648048" cy="1547117"/>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800"/>
              <a:buNone/>
            </a:pPr>
            <a:r>
              <a:rPr lang="en-US" sz="1800"/>
              <a:t>Mandy Smoker Broaddus, Education Northwest</a:t>
            </a:r>
            <a:endParaRPr/>
          </a:p>
          <a:p>
            <a:pPr indent="0" lvl="0" marL="0" rtl="0" algn="ctr">
              <a:lnSpc>
                <a:spcPct val="110000"/>
              </a:lnSpc>
              <a:spcBef>
                <a:spcPts val="1000"/>
              </a:spcBef>
              <a:spcAft>
                <a:spcPts val="0"/>
              </a:spcAft>
              <a:buSzPts val="1800"/>
              <a:buNone/>
            </a:pPr>
            <a:r>
              <a:rPr lang="en-US" sz="1800"/>
              <a:t>Mike Jetty and Jennifer Stadum, MT OPI Indian Education</a:t>
            </a:r>
            <a:endParaRPr/>
          </a:p>
          <a:p>
            <a:pPr indent="0" lvl="0" marL="0" rtl="0" algn="ctr">
              <a:lnSpc>
                <a:spcPct val="110000"/>
              </a:lnSpc>
              <a:spcBef>
                <a:spcPts val="1000"/>
              </a:spcBef>
              <a:spcAft>
                <a:spcPts val="0"/>
              </a:spcAft>
              <a:buSzPts val="2800"/>
              <a:buNone/>
            </a:pPr>
            <a:r>
              <a:t/>
            </a:r>
            <a:endParaRPr/>
          </a:p>
          <a:p>
            <a:pPr indent="0" lvl="0" marL="0" rtl="0" algn="ctr">
              <a:lnSpc>
                <a:spcPct val="110000"/>
              </a:lnSpc>
              <a:spcBef>
                <a:spcPts val="1000"/>
              </a:spcBef>
              <a:spcAft>
                <a:spcPts val="0"/>
              </a:spcAft>
              <a:buSzPts val="2800"/>
              <a:buNone/>
            </a:pPr>
            <a:r>
              <a:t/>
            </a:r>
            <a:endParaRPr/>
          </a:p>
        </p:txBody>
      </p:sp>
      <p:pic>
        <p:nvPicPr>
          <p:cNvPr id="130" name="Google Shape;130;p1"/>
          <p:cNvPicPr preferRelativeResize="0"/>
          <p:nvPr>
            <p:ph idx="2" type="pic"/>
          </p:nvPr>
        </p:nvPicPr>
        <p:blipFill rotWithShape="1">
          <a:blip r:embed="rId3">
            <a:alphaModFix/>
          </a:blip>
          <a:srcRect b="68" l="0" r="0" t="69"/>
          <a:stretch/>
        </p:blipFill>
        <p:spPr>
          <a:xfrm>
            <a:off x="619840" y="3013206"/>
            <a:ext cx="11084189" cy="3854030"/>
          </a:xfrm>
          <a:prstGeom prst="rect">
            <a:avLst/>
          </a:prstGeom>
          <a:noFill/>
          <a:ln>
            <a:noFill/>
          </a:ln>
        </p:spPr>
      </p:pic>
      <p:pic>
        <p:nvPicPr>
          <p:cNvPr descr="A close-up of a logo&#10;&#10;Description automatically generated" id="131" name="Google Shape;131;p1"/>
          <p:cNvPicPr preferRelativeResize="0"/>
          <p:nvPr/>
        </p:nvPicPr>
        <p:blipFill rotWithShape="1">
          <a:blip r:embed="rId4">
            <a:alphaModFix/>
          </a:blip>
          <a:srcRect b="0" l="0" r="0" t="0"/>
          <a:stretch/>
        </p:blipFill>
        <p:spPr>
          <a:xfrm>
            <a:off x="0" y="6516358"/>
            <a:ext cx="1357745" cy="3508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0"/>
          <p:cNvPicPr preferRelativeResize="0"/>
          <p:nvPr/>
        </p:nvPicPr>
        <p:blipFill rotWithShape="1">
          <a:blip r:embed="rId3">
            <a:alphaModFix/>
          </a:blip>
          <a:srcRect b="0" l="0" r="0" t="0"/>
          <a:stretch/>
        </p:blipFill>
        <p:spPr>
          <a:xfrm>
            <a:off x="2170375" y="152400"/>
            <a:ext cx="8701791" cy="6553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1"/>
          <p:cNvPicPr preferRelativeResize="0"/>
          <p:nvPr/>
        </p:nvPicPr>
        <p:blipFill rotWithShape="1">
          <a:blip r:embed="rId3">
            <a:alphaModFix/>
          </a:blip>
          <a:srcRect b="0" l="0" r="0" t="0"/>
          <a:stretch/>
        </p:blipFill>
        <p:spPr>
          <a:xfrm>
            <a:off x="1830175" y="152400"/>
            <a:ext cx="8602386" cy="655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12"/>
          <p:cNvPicPr preferRelativeResize="0"/>
          <p:nvPr/>
        </p:nvPicPr>
        <p:blipFill rotWithShape="1">
          <a:blip r:embed="rId3">
            <a:alphaModFix/>
          </a:blip>
          <a:srcRect b="0" l="0" r="0" t="0"/>
          <a:stretch/>
        </p:blipFill>
        <p:spPr>
          <a:xfrm>
            <a:off x="1701000" y="113750"/>
            <a:ext cx="8790007" cy="6553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3"/>
          <p:cNvPicPr preferRelativeResize="0"/>
          <p:nvPr/>
        </p:nvPicPr>
        <p:blipFill rotWithShape="1">
          <a:blip r:embed="rId3">
            <a:alphaModFix/>
          </a:blip>
          <a:srcRect b="0" l="0" r="0" t="0"/>
          <a:stretch/>
        </p:blipFill>
        <p:spPr>
          <a:xfrm>
            <a:off x="0" y="0"/>
            <a:ext cx="4407408" cy="4610177"/>
          </a:xfrm>
          <a:prstGeom prst="rect">
            <a:avLst/>
          </a:prstGeom>
          <a:noFill/>
          <a:ln>
            <a:noFill/>
          </a:ln>
        </p:spPr>
      </p:pic>
      <p:sp>
        <p:nvSpPr>
          <p:cNvPr id="219" name="Google Shape;219;p13"/>
          <p:cNvSpPr txBox="1"/>
          <p:nvPr>
            <p:ph type="title"/>
          </p:nvPr>
        </p:nvSpPr>
        <p:spPr>
          <a:xfrm>
            <a:off x="183690" y="4959746"/>
            <a:ext cx="10003218"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The Application: Thunderous</a:t>
            </a:r>
            <a:endParaRPr/>
          </a:p>
        </p:txBody>
      </p:sp>
      <p:sp>
        <p:nvSpPr>
          <p:cNvPr id="220" name="Google Shape;220;p13"/>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21" name="Google Shape;221;p13"/>
          <p:cNvPicPr preferRelativeResize="0"/>
          <p:nvPr/>
        </p:nvPicPr>
        <p:blipFill rotWithShape="1">
          <a:blip r:embed="rId4">
            <a:alphaModFix/>
          </a:blip>
          <a:srcRect b="0" l="0" r="0" t="0"/>
          <a:stretch/>
        </p:blipFill>
        <p:spPr>
          <a:xfrm>
            <a:off x="1" y="6510228"/>
            <a:ext cx="1412878" cy="365126"/>
          </a:xfrm>
          <a:prstGeom prst="rect">
            <a:avLst/>
          </a:prstGeom>
          <a:noFill/>
          <a:ln>
            <a:noFill/>
          </a:ln>
        </p:spPr>
      </p:pic>
      <p:sp>
        <p:nvSpPr>
          <p:cNvPr id="222" name="Google Shape;222;p13"/>
          <p:cNvSpPr txBox="1"/>
          <p:nvPr>
            <p:ph idx="1" type="body"/>
          </p:nvPr>
        </p:nvSpPr>
        <p:spPr>
          <a:xfrm>
            <a:off x="4407408" y="9144"/>
            <a:ext cx="7784592" cy="4610177"/>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800"/>
              <a:buNone/>
            </a:pPr>
            <a:r>
              <a:t/>
            </a:r>
            <a:endParaRPr b="1">
              <a:solidFill>
                <a:srgbClr val="531529"/>
              </a:solidFill>
            </a:endParaRPr>
          </a:p>
          <a:p>
            <a:pPr indent="0" lvl="0" marL="0" rtl="0" algn="l">
              <a:lnSpc>
                <a:spcPct val="110000"/>
              </a:lnSpc>
              <a:spcBef>
                <a:spcPts val="1000"/>
              </a:spcBef>
              <a:spcAft>
                <a:spcPts val="0"/>
              </a:spcAft>
              <a:buSzPts val="1800"/>
              <a:buNone/>
            </a:pPr>
            <a:r>
              <a:rPr b="1" lang="en-US">
                <a:solidFill>
                  <a:srgbClr val="531529"/>
                </a:solidFill>
              </a:rPr>
              <a:t>Learning Objectives</a:t>
            </a:r>
            <a:endParaRPr/>
          </a:p>
          <a:p>
            <a:pPr indent="0" lvl="0" marL="0" rtl="0" algn="l">
              <a:lnSpc>
                <a:spcPct val="110000"/>
              </a:lnSpc>
              <a:spcBef>
                <a:spcPts val="1000"/>
              </a:spcBef>
              <a:spcAft>
                <a:spcPts val="0"/>
              </a:spcAft>
              <a:buSzPts val="1800"/>
              <a:buNone/>
            </a:pPr>
            <a:r>
              <a:rPr lang="en-US">
                <a:solidFill>
                  <a:srgbClr val="531529"/>
                </a:solidFill>
              </a:rPr>
              <a:t>While reading and discussing the aspects of the book, students will: • work effectively and respectfully in a small group, listening to everyone’s responses. • understand and analyze literary elements such as character and plot. • ask questions, check inferences, and summarize information from reading and viewing background sources related to Lakota cultural traditions. • determine mood and tone of artwork of the story. • retell the important details of the story. • connect the details of the story to the traditional land base of the Lakota. • develop an increased awareness regarding Essential Understanding 3 and understand how powerful cultural and spiritual connections impacted the outcome of the story</a:t>
            </a:r>
            <a:endParaRPr>
              <a:solidFill>
                <a:srgbClr val="53152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4"/>
          <p:cNvPicPr preferRelativeResize="0"/>
          <p:nvPr/>
        </p:nvPicPr>
        <p:blipFill rotWithShape="1">
          <a:blip r:embed="rId3">
            <a:alphaModFix/>
          </a:blip>
          <a:srcRect b="0" l="0" r="0" t="0"/>
          <a:stretch/>
        </p:blipFill>
        <p:spPr>
          <a:xfrm>
            <a:off x="0" y="0"/>
            <a:ext cx="4407408" cy="4610177"/>
          </a:xfrm>
          <a:prstGeom prst="rect">
            <a:avLst/>
          </a:prstGeom>
          <a:noFill/>
          <a:ln>
            <a:noFill/>
          </a:ln>
        </p:spPr>
      </p:pic>
      <p:sp>
        <p:nvSpPr>
          <p:cNvPr id="229" name="Google Shape;229;p14"/>
          <p:cNvSpPr txBox="1"/>
          <p:nvPr>
            <p:ph type="title"/>
          </p:nvPr>
        </p:nvSpPr>
        <p:spPr>
          <a:xfrm>
            <a:off x="183690" y="4959746"/>
            <a:ext cx="10003218"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The Application: Thunderous</a:t>
            </a:r>
            <a:endParaRPr/>
          </a:p>
        </p:txBody>
      </p:sp>
      <p:sp>
        <p:nvSpPr>
          <p:cNvPr id="230" name="Google Shape;230;p14"/>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31" name="Google Shape;231;p14"/>
          <p:cNvPicPr preferRelativeResize="0"/>
          <p:nvPr/>
        </p:nvPicPr>
        <p:blipFill rotWithShape="1">
          <a:blip r:embed="rId4">
            <a:alphaModFix/>
          </a:blip>
          <a:srcRect b="0" l="0" r="0" t="0"/>
          <a:stretch/>
        </p:blipFill>
        <p:spPr>
          <a:xfrm>
            <a:off x="1" y="6510228"/>
            <a:ext cx="1412878" cy="365126"/>
          </a:xfrm>
          <a:prstGeom prst="rect">
            <a:avLst/>
          </a:prstGeom>
          <a:noFill/>
          <a:ln>
            <a:noFill/>
          </a:ln>
        </p:spPr>
      </p:pic>
      <p:sp>
        <p:nvSpPr>
          <p:cNvPr id="232" name="Google Shape;232;p14"/>
          <p:cNvSpPr txBox="1"/>
          <p:nvPr>
            <p:ph idx="1" type="body"/>
          </p:nvPr>
        </p:nvSpPr>
        <p:spPr>
          <a:xfrm>
            <a:off x="4407408" y="9144"/>
            <a:ext cx="7784592" cy="4610177"/>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800"/>
              <a:buNone/>
            </a:pPr>
            <a:r>
              <a:t/>
            </a:r>
            <a:endParaRPr b="1">
              <a:solidFill>
                <a:srgbClr val="531529"/>
              </a:solidFill>
            </a:endParaRPr>
          </a:p>
          <a:p>
            <a:pPr indent="0" lvl="0" marL="0" rtl="0" algn="l">
              <a:lnSpc>
                <a:spcPct val="110000"/>
              </a:lnSpc>
              <a:spcBef>
                <a:spcPts val="1000"/>
              </a:spcBef>
              <a:spcAft>
                <a:spcPts val="0"/>
              </a:spcAft>
              <a:buSzPts val="1800"/>
              <a:buNone/>
            </a:pPr>
            <a:r>
              <a:rPr b="1" lang="en-US">
                <a:solidFill>
                  <a:srgbClr val="531529"/>
                </a:solidFill>
              </a:rPr>
              <a:t>Themes from the story:</a:t>
            </a:r>
            <a:endParaRPr/>
          </a:p>
          <a:p>
            <a:pPr indent="0" lvl="0" marL="0" rtl="0" algn="l">
              <a:lnSpc>
                <a:spcPct val="110000"/>
              </a:lnSpc>
              <a:spcBef>
                <a:spcPts val="1000"/>
              </a:spcBef>
              <a:spcAft>
                <a:spcPts val="0"/>
              </a:spcAft>
              <a:buSzPts val="1800"/>
              <a:buNone/>
            </a:pPr>
            <a:r>
              <a:t/>
            </a:r>
            <a:endParaRPr b="1">
              <a:solidFill>
                <a:srgbClr val="531529"/>
              </a:solidFill>
            </a:endParaRPr>
          </a:p>
          <a:p>
            <a:pPr indent="0" lvl="0" marL="0" rtl="0" algn="l">
              <a:lnSpc>
                <a:spcPct val="110000"/>
              </a:lnSpc>
              <a:spcBef>
                <a:spcPts val="1000"/>
              </a:spcBef>
              <a:spcAft>
                <a:spcPts val="0"/>
              </a:spcAft>
              <a:buSzPts val="1800"/>
              <a:buNone/>
            </a:pPr>
            <a:r>
              <a:rPr lang="en-US">
                <a:solidFill>
                  <a:srgbClr val="531529"/>
                </a:solidFill>
              </a:rPr>
              <a:t>Storytelling • Heritage/Traditions • Imagery • Fitting in • Listening • Two worlds metaphor • “We are always Lakota no matter where we are.” • Black Elk Peak (history) • Humor • Bullying • Peer pressure • Kinship/Family • Being a good relative</a:t>
            </a:r>
            <a:endParaRPr>
              <a:solidFill>
                <a:srgbClr val="53152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5"/>
          <p:cNvPicPr preferRelativeResize="0"/>
          <p:nvPr/>
        </p:nvPicPr>
        <p:blipFill rotWithShape="1">
          <a:blip r:embed="rId3">
            <a:alphaModFix/>
          </a:blip>
          <a:srcRect b="0" l="0" r="0" t="0"/>
          <a:stretch/>
        </p:blipFill>
        <p:spPr>
          <a:xfrm>
            <a:off x="0" y="0"/>
            <a:ext cx="4407408" cy="4610177"/>
          </a:xfrm>
          <a:prstGeom prst="rect">
            <a:avLst/>
          </a:prstGeom>
          <a:noFill/>
          <a:ln>
            <a:noFill/>
          </a:ln>
        </p:spPr>
      </p:pic>
      <p:sp>
        <p:nvSpPr>
          <p:cNvPr id="239" name="Google Shape;239;p15"/>
          <p:cNvSpPr txBox="1"/>
          <p:nvPr>
            <p:ph type="title"/>
          </p:nvPr>
        </p:nvSpPr>
        <p:spPr>
          <a:xfrm>
            <a:off x="183690" y="4959746"/>
            <a:ext cx="10003218"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The Application: Thunderous</a:t>
            </a:r>
            <a:endParaRPr/>
          </a:p>
        </p:txBody>
      </p:sp>
      <p:sp>
        <p:nvSpPr>
          <p:cNvPr id="240" name="Google Shape;240;p15"/>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41" name="Google Shape;241;p15"/>
          <p:cNvPicPr preferRelativeResize="0"/>
          <p:nvPr/>
        </p:nvPicPr>
        <p:blipFill rotWithShape="1">
          <a:blip r:embed="rId4">
            <a:alphaModFix/>
          </a:blip>
          <a:srcRect b="0" l="0" r="0" t="0"/>
          <a:stretch/>
        </p:blipFill>
        <p:spPr>
          <a:xfrm>
            <a:off x="1" y="6510228"/>
            <a:ext cx="1412878" cy="365126"/>
          </a:xfrm>
          <a:prstGeom prst="rect">
            <a:avLst/>
          </a:prstGeom>
          <a:noFill/>
          <a:ln>
            <a:noFill/>
          </a:ln>
        </p:spPr>
      </p:pic>
      <p:sp>
        <p:nvSpPr>
          <p:cNvPr id="242" name="Google Shape;242;p15"/>
          <p:cNvSpPr txBox="1"/>
          <p:nvPr>
            <p:ph idx="1" type="body"/>
          </p:nvPr>
        </p:nvSpPr>
        <p:spPr>
          <a:xfrm>
            <a:off x="4407408" y="9144"/>
            <a:ext cx="7784592" cy="461017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SzPts val="1800"/>
              <a:buNone/>
            </a:pPr>
            <a:br>
              <a:rPr b="1" lang="en-US">
                <a:solidFill>
                  <a:srgbClr val="531529"/>
                </a:solidFill>
              </a:rPr>
            </a:br>
            <a:r>
              <a:rPr b="1" lang="en-US">
                <a:solidFill>
                  <a:srgbClr val="531529"/>
                </a:solidFill>
              </a:rPr>
              <a:t>Key Ideas and Details</a:t>
            </a:r>
            <a:endParaRPr/>
          </a:p>
          <a:p>
            <a:pPr indent="0" lvl="0" marL="0" rtl="0" algn="l">
              <a:lnSpc>
                <a:spcPct val="110000"/>
              </a:lnSpc>
              <a:spcBef>
                <a:spcPts val="1000"/>
              </a:spcBef>
              <a:spcAft>
                <a:spcPts val="0"/>
              </a:spcAft>
              <a:buSzPts val="1800"/>
              <a:buNone/>
            </a:pPr>
            <a:r>
              <a:rPr lang="en-US">
                <a:solidFill>
                  <a:srgbClr val="531529"/>
                </a:solidFill>
              </a:rPr>
              <a:t>Analyze how particular lines of</a:t>
            </a:r>
            <a:r>
              <a:rPr lang="en-US" u="sng">
                <a:solidFill>
                  <a:srgbClr val="531529"/>
                </a:solidFill>
              </a:rPr>
              <a:t> dialogue</a:t>
            </a:r>
            <a:r>
              <a:rPr lang="en-US">
                <a:solidFill>
                  <a:srgbClr val="531529"/>
                </a:solidFill>
              </a:rPr>
              <a:t> or incidents in a story or drama propel the action, reveal aspects of a character, or provoke a decision. (RL.8.3)</a:t>
            </a:r>
            <a:endParaRPr/>
          </a:p>
          <a:p>
            <a:pPr indent="0" lvl="0" marL="0" rtl="0" algn="l">
              <a:lnSpc>
                <a:spcPct val="110000"/>
              </a:lnSpc>
              <a:spcBef>
                <a:spcPts val="1000"/>
              </a:spcBef>
              <a:spcAft>
                <a:spcPts val="0"/>
              </a:spcAft>
              <a:buSzPts val="1800"/>
              <a:buNone/>
            </a:pPr>
            <a:r>
              <a:rPr b="1" lang="en-US">
                <a:solidFill>
                  <a:srgbClr val="531529"/>
                </a:solidFill>
              </a:rPr>
              <a:t>Craft and Structure</a:t>
            </a:r>
            <a:endParaRPr>
              <a:solidFill>
                <a:srgbClr val="531529"/>
              </a:solidFill>
            </a:endParaRPr>
          </a:p>
          <a:p>
            <a:pPr indent="0" lvl="0" marL="0" rtl="0" algn="l">
              <a:lnSpc>
                <a:spcPct val="110000"/>
              </a:lnSpc>
              <a:spcBef>
                <a:spcPts val="1000"/>
              </a:spcBef>
              <a:spcAft>
                <a:spcPts val="0"/>
              </a:spcAft>
              <a:buSzPts val="1800"/>
              <a:buNone/>
            </a:pPr>
            <a:r>
              <a:rPr lang="en-US">
                <a:solidFill>
                  <a:srgbClr val="531529"/>
                </a:solidFill>
              </a:rPr>
              <a:t>Analyze how an author develops and contrasts the points of view of different characters or narrators in a text. (RL.7.6)</a:t>
            </a:r>
            <a:endParaRPr/>
          </a:p>
          <a:p>
            <a:pPr indent="0" lvl="0" marL="0" rtl="0" algn="l">
              <a:lnSpc>
                <a:spcPct val="110000"/>
              </a:lnSpc>
              <a:spcBef>
                <a:spcPts val="1000"/>
              </a:spcBef>
              <a:spcAft>
                <a:spcPts val="0"/>
              </a:spcAft>
              <a:buSzPts val="1800"/>
              <a:buNone/>
            </a:pPr>
            <a:r>
              <a:rPr b="1" lang="en-US">
                <a:solidFill>
                  <a:srgbClr val="531529"/>
                </a:solidFill>
              </a:rPr>
              <a:t>Integration of Knowledge and Ideas</a:t>
            </a:r>
            <a:endParaRPr/>
          </a:p>
          <a:p>
            <a:pPr indent="0" lvl="0" marL="0" rtl="0" algn="l">
              <a:lnSpc>
                <a:spcPct val="110000"/>
              </a:lnSpc>
              <a:spcBef>
                <a:spcPts val="1000"/>
              </a:spcBef>
              <a:spcAft>
                <a:spcPts val="0"/>
              </a:spcAft>
              <a:buSzPts val="1800"/>
              <a:buNone/>
            </a:pPr>
            <a:r>
              <a:rPr lang="en-US">
                <a:solidFill>
                  <a:srgbClr val="531529"/>
                </a:solidFill>
              </a:rPr>
              <a:t>Analyze how a modern work of fiction draws on themes, patterns of events, or character types from myths, traditional stories, or religious works such as the Bible, including describing how the material is rendered new and include texts by and about American Indians. (RL.8.9)</a:t>
            </a:r>
            <a:endParaRPr>
              <a:solidFill>
                <a:srgbClr val="531529"/>
              </a:solidFill>
            </a:endParaRPr>
          </a:p>
          <a:p>
            <a:pPr indent="0" lvl="0" marL="0" rtl="0" algn="l">
              <a:lnSpc>
                <a:spcPct val="110000"/>
              </a:lnSpc>
              <a:spcBef>
                <a:spcPts val="1000"/>
              </a:spcBef>
              <a:spcAft>
                <a:spcPts val="0"/>
              </a:spcAft>
              <a:buSzPts val="1400"/>
              <a:buNone/>
            </a:pPr>
            <a:r>
              <a:t/>
            </a:r>
            <a:endParaRPr sz="1400">
              <a:solidFill>
                <a:srgbClr val="53152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6"/>
          <p:cNvPicPr preferRelativeResize="0"/>
          <p:nvPr/>
        </p:nvPicPr>
        <p:blipFill rotWithShape="1">
          <a:blip r:embed="rId3">
            <a:alphaModFix amt="23000"/>
          </a:blip>
          <a:srcRect b="0" l="0" r="0" t="0"/>
          <a:stretch/>
        </p:blipFill>
        <p:spPr>
          <a:xfrm>
            <a:off x="0" y="0"/>
            <a:ext cx="12191999" cy="4602876"/>
          </a:xfrm>
          <a:prstGeom prst="rect">
            <a:avLst/>
          </a:prstGeom>
          <a:noFill/>
          <a:ln>
            <a:noFill/>
          </a:ln>
        </p:spPr>
      </p:pic>
      <p:sp>
        <p:nvSpPr>
          <p:cNvPr id="249" name="Google Shape;249;p16"/>
          <p:cNvSpPr txBox="1"/>
          <p:nvPr>
            <p:ph type="title"/>
          </p:nvPr>
        </p:nvSpPr>
        <p:spPr>
          <a:xfrm>
            <a:off x="98703" y="4876800"/>
            <a:ext cx="11806785"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Preparing for the work</a:t>
            </a:r>
            <a:endParaRPr/>
          </a:p>
        </p:txBody>
      </p:sp>
      <p:sp>
        <p:nvSpPr>
          <p:cNvPr id="250" name="Google Shape;250;p16"/>
          <p:cNvSpPr txBox="1"/>
          <p:nvPr>
            <p:ph idx="1" type="body"/>
          </p:nvPr>
        </p:nvSpPr>
        <p:spPr>
          <a:xfrm>
            <a:off x="-1634700" y="0"/>
            <a:ext cx="13826700" cy="4602900"/>
          </a:xfrm>
          <a:prstGeom prst="rect">
            <a:avLst/>
          </a:prstGeom>
          <a:noFill/>
          <a:ln>
            <a:noFill/>
          </a:ln>
        </p:spPr>
        <p:txBody>
          <a:bodyPr anchorCtr="0" anchor="t" bIns="45700" lIns="91425" spcFirstLastPara="1" rIns="91425" wrap="square" tIns="45700">
            <a:normAutofit fontScale="62500" lnSpcReduction="20000"/>
          </a:bodyPr>
          <a:lstStyle/>
          <a:p>
            <a:pPr indent="-285750" lvl="0" marL="285750" rtl="0" algn="l">
              <a:lnSpc>
                <a:spcPct val="110000"/>
              </a:lnSpc>
              <a:spcBef>
                <a:spcPts val="0"/>
              </a:spcBef>
              <a:spcAft>
                <a:spcPts val="0"/>
              </a:spcAft>
              <a:buSzPct val="100000"/>
              <a:buNone/>
            </a:pPr>
            <a:r>
              <a:rPr b="1" lang="en-US" sz="1900">
                <a:solidFill>
                  <a:srgbClr val="7D213E"/>
                </a:solidFill>
              </a:rPr>
              <a:t>Preparing for the work: A backwards analysis – How can we add, revise, clarify, Indigenize the standard?</a:t>
            </a:r>
            <a:endParaRPr/>
          </a:p>
          <a:p>
            <a:pPr indent="-285750" lvl="0" marL="285750" rtl="0" algn="l">
              <a:lnSpc>
                <a:spcPct val="110000"/>
              </a:lnSpc>
              <a:spcBef>
                <a:spcPts val="1000"/>
              </a:spcBef>
              <a:spcAft>
                <a:spcPts val="0"/>
              </a:spcAft>
              <a:buSzPct val="100000"/>
              <a:buNone/>
            </a:pPr>
            <a:r>
              <a:t/>
            </a:r>
            <a:endParaRPr b="1" sz="1900">
              <a:solidFill>
                <a:srgbClr val="7D213E"/>
              </a:solidFill>
            </a:endParaRPr>
          </a:p>
          <a:p>
            <a:pPr indent="-285750" lvl="0" marL="285750" rtl="0" algn="l">
              <a:lnSpc>
                <a:spcPct val="110000"/>
              </a:lnSpc>
              <a:spcBef>
                <a:spcPts val="1000"/>
              </a:spcBef>
              <a:spcAft>
                <a:spcPts val="0"/>
              </a:spcAft>
              <a:buSzPct val="100000"/>
              <a:buNone/>
            </a:pPr>
            <a:r>
              <a:rPr b="1" lang="en-US" sz="1500">
                <a:solidFill>
                  <a:srgbClr val="7D213E"/>
                </a:solidFill>
              </a:rPr>
              <a:t>Reading Standards for Literature K-2 </a:t>
            </a:r>
            <a:endParaRPr/>
          </a:p>
          <a:p>
            <a:pPr indent="-285750" lvl="0" marL="285750" rtl="0" algn="l">
              <a:lnSpc>
                <a:spcPct val="110000"/>
              </a:lnSpc>
              <a:spcBef>
                <a:spcPts val="1000"/>
              </a:spcBef>
              <a:spcAft>
                <a:spcPts val="0"/>
              </a:spcAft>
              <a:buSzPct val="100000"/>
              <a:buNone/>
            </a:pPr>
            <a:r>
              <a:rPr lang="en-US" sz="1600" u="sng">
                <a:solidFill>
                  <a:srgbClr val="7C203D"/>
                </a:solidFill>
                <a:latin typeface="Arial"/>
                <a:ea typeface="Arial"/>
                <a:cs typeface="Arial"/>
                <a:sym typeface="Arial"/>
              </a:rPr>
              <a:t>(RL.1.2</a:t>
            </a:r>
            <a:r>
              <a:rPr lang="en-US" sz="1600" u="sng">
                <a:solidFill>
                  <a:srgbClr val="7C203D"/>
                </a:solidFill>
              </a:rPr>
              <a:t>) Key Ideas and Details</a:t>
            </a:r>
            <a:r>
              <a:rPr lang="en-US" sz="1600">
                <a:solidFill>
                  <a:srgbClr val="7C203D"/>
                </a:solidFill>
              </a:rPr>
              <a:t>:</a:t>
            </a:r>
            <a:r>
              <a:rPr lang="en-US" sz="1600">
                <a:solidFill>
                  <a:srgbClr val="7C203D"/>
                </a:solidFill>
                <a:latin typeface="Arial"/>
                <a:ea typeface="Arial"/>
                <a:cs typeface="Arial"/>
                <a:sym typeface="Arial"/>
              </a:rPr>
              <a:t> Retell stories, including stories by and about American Indians, that include key details and demonstrate understanding of their central message or lesson. </a:t>
            </a:r>
            <a:endParaRPr/>
          </a:p>
          <a:p>
            <a:pPr indent="-285750" lvl="0" marL="285750" rtl="0" algn="l">
              <a:lnSpc>
                <a:spcPct val="110000"/>
              </a:lnSpc>
              <a:spcBef>
                <a:spcPts val="1000"/>
              </a:spcBef>
              <a:spcAft>
                <a:spcPts val="0"/>
              </a:spcAft>
              <a:buSzPct val="100000"/>
              <a:buNone/>
            </a:pPr>
            <a:r>
              <a:rPr b="1" lang="en-US" sz="1500">
                <a:solidFill>
                  <a:srgbClr val="7D213E"/>
                </a:solidFill>
              </a:rPr>
              <a:t>Reading Standards for Literature 3-5 </a:t>
            </a:r>
            <a:endParaRPr/>
          </a:p>
          <a:p>
            <a:pPr indent="-285750" lvl="0" marL="285750" rtl="0" algn="l">
              <a:lnSpc>
                <a:spcPct val="110000"/>
              </a:lnSpc>
              <a:spcBef>
                <a:spcPts val="1000"/>
              </a:spcBef>
              <a:spcAft>
                <a:spcPts val="0"/>
              </a:spcAft>
              <a:buSzPct val="100000"/>
              <a:buNone/>
            </a:pPr>
            <a:r>
              <a:rPr lang="en-US" sz="1500" u="sng">
                <a:solidFill>
                  <a:srgbClr val="7D213E"/>
                </a:solidFill>
              </a:rPr>
              <a:t>(RL.5.2) Key Ideas and Details</a:t>
            </a:r>
            <a:r>
              <a:rPr lang="en-US" sz="1500">
                <a:solidFill>
                  <a:srgbClr val="7D213E"/>
                </a:solidFill>
              </a:rPr>
              <a:t>: Determine a theme of a story, drama, or poem from details in the text, including how characters in a story or drama respond to challenges or how the speaker in a poem reflects upon a topic; summarize the text; and include texts by and about American Indians.</a:t>
            </a:r>
            <a:endParaRPr/>
          </a:p>
          <a:p>
            <a:pPr indent="-285750" lvl="0" marL="285750" rtl="0" algn="l">
              <a:lnSpc>
                <a:spcPct val="110000"/>
              </a:lnSpc>
              <a:spcBef>
                <a:spcPts val="1000"/>
              </a:spcBef>
              <a:spcAft>
                <a:spcPts val="0"/>
              </a:spcAft>
              <a:buSzPct val="100000"/>
              <a:buNone/>
            </a:pPr>
            <a:r>
              <a:rPr lang="en-US" sz="1500" u="sng">
                <a:solidFill>
                  <a:srgbClr val="7D213E"/>
                </a:solidFill>
              </a:rPr>
              <a:t>(RL.5.6) Craft and Structure</a:t>
            </a:r>
            <a:r>
              <a:rPr lang="en-US" sz="1500">
                <a:solidFill>
                  <a:srgbClr val="7D213E"/>
                </a:solidFill>
              </a:rPr>
              <a:t>: Describe how a narrator's or speaker's point of view influences how events are described; include perspectives of American Indians. </a:t>
            </a:r>
            <a:endParaRPr/>
          </a:p>
          <a:p>
            <a:pPr indent="-285750" lvl="0" marL="285750" rtl="0" algn="l">
              <a:lnSpc>
                <a:spcPct val="110000"/>
              </a:lnSpc>
              <a:spcBef>
                <a:spcPts val="1000"/>
              </a:spcBef>
              <a:spcAft>
                <a:spcPts val="0"/>
              </a:spcAft>
              <a:buSzPct val="100000"/>
              <a:buNone/>
            </a:pPr>
            <a:r>
              <a:rPr b="1" lang="en-US" sz="1500">
                <a:solidFill>
                  <a:srgbClr val="7D213E"/>
                </a:solidFill>
              </a:rPr>
              <a:t>Reading Standards for Literature 6-8</a:t>
            </a:r>
            <a:endParaRPr/>
          </a:p>
          <a:p>
            <a:pPr indent="-285750" lvl="0" marL="285750" rtl="0" algn="l">
              <a:lnSpc>
                <a:spcPct val="110000"/>
              </a:lnSpc>
              <a:spcBef>
                <a:spcPts val="1000"/>
              </a:spcBef>
              <a:spcAft>
                <a:spcPts val="0"/>
              </a:spcAft>
              <a:buSzPct val="100000"/>
              <a:buNone/>
            </a:pPr>
            <a:r>
              <a:rPr lang="en-US" sz="1500" u="sng">
                <a:solidFill>
                  <a:srgbClr val="7D213E"/>
                </a:solidFill>
              </a:rPr>
              <a:t>(RL.8.3) Key Ideas and Details</a:t>
            </a:r>
            <a:r>
              <a:rPr lang="en-US" sz="1500">
                <a:solidFill>
                  <a:srgbClr val="7D213E"/>
                </a:solidFill>
              </a:rPr>
              <a:t>: Analyze how particular lines of dialogue or incidents in a story or drama propel the action, reveal aspects of a character, or provoke a decision.</a:t>
            </a:r>
            <a:endParaRPr/>
          </a:p>
          <a:p>
            <a:pPr indent="-285750" lvl="0" marL="285750" rtl="0" algn="l">
              <a:lnSpc>
                <a:spcPct val="110000"/>
              </a:lnSpc>
              <a:spcBef>
                <a:spcPts val="1000"/>
              </a:spcBef>
              <a:spcAft>
                <a:spcPts val="0"/>
              </a:spcAft>
              <a:buSzPct val="100000"/>
              <a:buNone/>
            </a:pPr>
            <a:r>
              <a:rPr lang="en-US" sz="1500" u="sng">
                <a:solidFill>
                  <a:srgbClr val="7D213E"/>
                </a:solidFill>
              </a:rPr>
              <a:t>(RL.6.6) Craft and Structure</a:t>
            </a:r>
            <a:r>
              <a:rPr lang="en-US" sz="1500">
                <a:solidFill>
                  <a:srgbClr val="7D213E"/>
                </a:solidFill>
              </a:rPr>
              <a:t>: Explain how an author develops the point of view of the narrator or speaker in a text.</a:t>
            </a:r>
            <a:endParaRPr/>
          </a:p>
          <a:p>
            <a:pPr indent="-285750" lvl="0" marL="285750" rtl="0" algn="l">
              <a:lnSpc>
                <a:spcPct val="110000"/>
              </a:lnSpc>
              <a:spcBef>
                <a:spcPts val="1000"/>
              </a:spcBef>
              <a:spcAft>
                <a:spcPts val="0"/>
              </a:spcAft>
              <a:buSzPct val="100000"/>
              <a:buNone/>
            </a:pPr>
            <a:r>
              <a:rPr b="1" lang="en-US" sz="1500">
                <a:solidFill>
                  <a:srgbClr val="7D213E"/>
                </a:solidFill>
              </a:rPr>
              <a:t>Reading Standards for Literature 9-10</a:t>
            </a:r>
            <a:endParaRPr/>
          </a:p>
          <a:p>
            <a:pPr indent="-285750" lvl="0" marL="285750" rtl="0" algn="l">
              <a:lnSpc>
                <a:spcPct val="110000"/>
              </a:lnSpc>
              <a:spcBef>
                <a:spcPts val="1000"/>
              </a:spcBef>
              <a:spcAft>
                <a:spcPts val="0"/>
              </a:spcAft>
              <a:buSzPct val="100000"/>
              <a:buNone/>
            </a:pPr>
            <a:r>
              <a:rPr lang="en-US" sz="1500" u="sng">
                <a:solidFill>
                  <a:srgbClr val="7D213E"/>
                </a:solidFill>
              </a:rPr>
              <a:t>(RL.9-10.3) Key Ideas and Details</a:t>
            </a:r>
            <a:r>
              <a:rPr lang="en-US" sz="1500">
                <a:solidFill>
                  <a:srgbClr val="7D213E"/>
                </a:solidFill>
              </a:rPr>
              <a:t>: Analyze how complex characters (e.g., those with multiple or conflicting motivations) develop over the course of a text, including those of American Indians, interact with other characters, and advance the plot or develop the theme.</a:t>
            </a:r>
            <a:endParaRPr/>
          </a:p>
          <a:p>
            <a:pPr indent="-285750" lvl="0" marL="285750" rtl="0" algn="l">
              <a:lnSpc>
                <a:spcPct val="110000"/>
              </a:lnSpc>
              <a:spcBef>
                <a:spcPts val="1000"/>
              </a:spcBef>
              <a:spcAft>
                <a:spcPts val="0"/>
              </a:spcAft>
              <a:buSzPct val="100000"/>
              <a:buNone/>
            </a:pPr>
            <a:r>
              <a:rPr lang="en-US" sz="1500" u="sng">
                <a:solidFill>
                  <a:srgbClr val="7D213E"/>
                </a:solidFill>
              </a:rPr>
              <a:t>(RL.9-10.4) Craft and Structure</a:t>
            </a:r>
            <a:r>
              <a:rPr lang="en-US" sz="1500">
                <a:solidFill>
                  <a:srgbClr val="7D213E"/>
                </a:solidFill>
              </a:rPr>
              <a:t>: Determine the meaning of words and phrases as they are used in the text, including figurative and connotative meanings; analyze the cumulative impact of specific word choices on meaning and tone (e.g., how the language evokes a sense of time and place; how it sets a formal or informal tone). </a:t>
            </a:r>
            <a:endParaRPr/>
          </a:p>
          <a:p>
            <a:pPr indent="-285750" lvl="0" marL="285750" rtl="0" algn="l">
              <a:lnSpc>
                <a:spcPct val="110000"/>
              </a:lnSpc>
              <a:spcBef>
                <a:spcPts val="1000"/>
              </a:spcBef>
              <a:spcAft>
                <a:spcPts val="0"/>
              </a:spcAft>
              <a:buSzPct val="100000"/>
              <a:buNone/>
            </a:pPr>
            <a:r>
              <a:t/>
            </a:r>
            <a:endParaRPr sz="1500">
              <a:solidFill>
                <a:srgbClr val="7D213E"/>
              </a:solidFill>
            </a:endParaRPr>
          </a:p>
          <a:p>
            <a:pPr indent="-285750" lvl="0" marL="285750" rtl="0" algn="l">
              <a:lnSpc>
                <a:spcPct val="110000"/>
              </a:lnSpc>
              <a:spcBef>
                <a:spcPts val="1000"/>
              </a:spcBef>
              <a:spcAft>
                <a:spcPts val="0"/>
              </a:spcAft>
              <a:buSzPct val="100000"/>
              <a:buNone/>
            </a:pPr>
            <a:r>
              <a:t/>
            </a:r>
            <a:endParaRPr sz="1600">
              <a:solidFill>
                <a:srgbClr val="7D213E"/>
              </a:solidFill>
            </a:endParaRPr>
          </a:p>
          <a:p>
            <a:pPr indent="-167640" lvl="1" marL="971550" rtl="0" algn="l">
              <a:lnSpc>
                <a:spcPct val="110000"/>
              </a:lnSpc>
              <a:spcBef>
                <a:spcPts val="500"/>
              </a:spcBef>
              <a:spcAft>
                <a:spcPts val="0"/>
              </a:spcAft>
              <a:buSzPct val="100000"/>
              <a:buNone/>
            </a:pPr>
            <a:r>
              <a:t/>
            </a:r>
            <a:endParaRPr/>
          </a:p>
        </p:txBody>
      </p:sp>
      <p:sp>
        <p:nvSpPr>
          <p:cNvPr id="251" name="Google Shape;251;p16"/>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52" name="Google Shape;252;p16"/>
          <p:cNvPicPr preferRelativeResize="0"/>
          <p:nvPr/>
        </p:nvPicPr>
        <p:blipFill rotWithShape="1">
          <a:blip r:embed="rId4">
            <a:alphaModFix/>
          </a:blip>
          <a:srcRect b="0" l="0" r="0" t="0"/>
          <a:stretch/>
        </p:blipFill>
        <p:spPr>
          <a:xfrm>
            <a:off x="1" y="6489362"/>
            <a:ext cx="1426463" cy="3686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7"/>
          <p:cNvSpPr txBox="1"/>
          <p:nvPr>
            <p:ph type="title"/>
          </p:nvPr>
        </p:nvSpPr>
        <p:spPr>
          <a:xfrm>
            <a:off x="98703" y="4876800"/>
            <a:ext cx="11806785"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Breakout Room Task</a:t>
            </a:r>
            <a:endParaRPr/>
          </a:p>
        </p:txBody>
      </p:sp>
      <p:sp>
        <p:nvSpPr>
          <p:cNvPr id="259" name="Google Shape;259;p17"/>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60" name="Google Shape;260;p17"/>
          <p:cNvPicPr preferRelativeResize="0"/>
          <p:nvPr/>
        </p:nvPicPr>
        <p:blipFill rotWithShape="1">
          <a:blip r:embed="rId3">
            <a:alphaModFix/>
          </a:blip>
          <a:srcRect b="0" l="0" r="0" t="0"/>
          <a:stretch/>
        </p:blipFill>
        <p:spPr>
          <a:xfrm>
            <a:off x="1" y="6489362"/>
            <a:ext cx="1426463" cy="368637"/>
          </a:xfrm>
          <a:prstGeom prst="rect">
            <a:avLst/>
          </a:prstGeom>
          <a:noFill/>
          <a:ln>
            <a:noFill/>
          </a:ln>
        </p:spPr>
      </p:pic>
      <p:pic>
        <p:nvPicPr>
          <p:cNvPr id="261" name="Google Shape;261;p17"/>
          <p:cNvPicPr preferRelativeResize="0"/>
          <p:nvPr>
            <p:ph idx="2" type="pic"/>
          </p:nvPr>
        </p:nvPicPr>
        <p:blipFill rotWithShape="1">
          <a:blip r:embed="rId4">
            <a:alphaModFix/>
          </a:blip>
          <a:srcRect b="25846" l="0" r="0" t="25846"/>
          <a:stretch/>
        </p:blipFill>
        <p:spPr>
          <a:xfrm>
            <a:off x="5995988" y="0"/>
            <a:ext cx="6196012" cy="4602163"/>
          </a:xfrm>
          <a:prstGeom prst="rect">
            <a:avLst/>
          </a:prstGeom>
          <a:noFill/>
          <a:ln>
            <a:noFill/>
          </a:ln>
        </p:spPr>
      </p:pic>
      <p:sp>
        <p:nvSpPr>
          <p:cNvPr id="262" name="Google Shape;262;p17"/>
          <p:cNvSpPr txBox="1"/>
          <p:nvPr/>
        </p:nvSpPr>
        <p:spPr>
          <a:xfrm>
            <a:off x="26817" y="491360"/>
            <a:ext cx="5969171"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C203D"/>
                </a:solidFill>
                <a:latin typeface="Avenir"/>
                <a:ea typeface="Avenir"/>
                <a:cs typeface="Avenir"/>
                <a:sym typeface="Avenir"/>
              </a:rPr>
              <a:t>You will enter a breakout room for your assigned grade band as reflected in your role on the task force. You will have approximately 20 minutes for this conversation in your breakout room.</a:t>
            </a:r>
            <a:endParaRPr/>
          </a:p>
          <a:p>
            <a:pPr indent="0" lvl="0" marL="0" marR="0" rtl="0" algn="l">
              <a:spcBef>
                <a:spcPts val="0"/>
              </a:spcBef>
              <a:spcAft>
                <a:spcPts val="0"/>
              </a:spcAft>
              <a:buNone/>
            </a:pPr>
            <a:r>
              <a:t/>
            </a:r>
            <a:endParaRPr sz="1800">
              <a:solidFill>
                <a:srgbClr val="7C203D"/>
              </a:solidFill>
              <a:latin typeface="Avenir"/>
              <a:ea typeface="Avenir"/>
              <a:cs typeface="Avenir"/>
              <a:sym typeface="Avenir"/>
            </a:endParaRPr>
          </a:p>
          <a:p>
            <a:pPr indent="0" lvl="0" marL="0" marR="0" rtl="0" algn="l">
              <a:spcBef>
                <a:spcPts val="0"/>
              </a:spcBef>
              <a:spcAft>
                <a:spcPts val="0"/>
              </a:spcAft>
              <a:buNone/>
            </a:pPr>
            <a:r>
              <a:t/>
            </a:r>
            <a:endParaRPr sz="1800">
              <a:solidFill>
                <a:srgbClr val="7C203D"/>
              </a:solidFill>
              <a:latin typeface="Avenir"/>
              <a:ea typeface="Avenir"/>
              <a:cs typeface="Avenir"/>
              <a:sym typeface="Avenir"/>
            </a:endParaRPr>
          </a:p>
          <a:p>
            <a:pPr indent="0" lvl="0" marL="0" marR="0" rtl="0" algn="l">
              <a:spcBef>
                <a:spcPts val="0"/>
              </a:spcBef>
              <a:spcAft>
                <a:spcPts val="0"/>
              </a:spcAft>
              <a:buNone/>
            </a:pPr>
            <a:r>
              <a:rPr lang="en-US" sz="1800">
                <a:solidFill>
                  <a:srgbClr val="7C203D"/>
                </a:solidFill>
                <a:latin typeface="Avenir"/>
                <a:ea typeface="Avenir"/>
                <a:cs typeface="Avenir"/>
                <a:sym typeface="Avenir"/>
              </a:rPr>
              <a:t>Your task in each group is look at the standards appropriate for your grade band’s breakout room and discuss:</a:t>
            </a:r>
            <a:endParaRPr/>
          </a:p>
          <a:p>
            <a:pPr indent="0" lvl="0" marL="0" marR="0" rtl="0" algn="l">
              <a:spcBef>
                <a:spcPts val="0"/>
              </a:spcBef>
              <a:spcAft>
                <a:spcPts val="0"/>
              </a:spcAft>
              <a:buNone/>
            </a:pPr>
            <a:r>
              <a:t/>
            </a:r>
            <a:endParaRPr b="1" sz="1800">
              <a:solidFill>
                <a:srgbClr val="7C203D"/>
              </a:solidFill>
              <a:latin typeface="Avenir"/>
              <a:ea typeface="Avenir"/>
              <a:cs typeface="Avenir"/>
              <a:sym typeface="Avenir"/>
            </a:endParaRPr>
          </a:p>
          <a:p>
            <a:pPr indent="0" lvl="0" marL="0" marR="0" rtl="0" algn="l">
              <a:spcBef>
                <a:spcPts val="0"/>
              </a:spcBef>
              <a:spcAft>
                <a:spcPts val="0"/>
              </a:spcAft>
              <a:buNone/>
            </a:pPr>
            <a:r>
              <a:rPr b="1" lang="en-US" sz="1800">
                <a:solidFill>
                  <a:srgbClr val="7C203D"/>
                </a:solidFill>
                <a:latin typeface="Avenir"/>
                <a:ea typeface="Avenir"/>
                <a:cs typeface="Avenir"/>
                <a:sym typeface="Avenir"/>
              </a:rPr>
              <a:t>How can we add, revise, clarify, Indigenize the standards provided to thoughtfully, respectfully, and relevantly integrate Indian Education for All ?</a:t>
            </a:r>
            <a:endParaRPr sz="1800">
              <a:solidFill>
                <a:srgbClr val="7C203D"/>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8"/>
          <p:cNvSpPr txBox="1"/>
          <p:nvPr>
            <p:ph type="title"/>
          </p:nvPr>
        </p:nvSpPr>
        <p:spPr>
          <a:xfrm>
            <a:off x="98703" y="4876800"/>
            <a:ext cx="11806785"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Post Breakout Summary and Next Steps</a:t>
            </a:r>
            <a:endParaRPr/>
          </a:p>
        </p:txBody>
      </p:sp>
      <p:sp>
        <p:nvSpPr>
          <p:cNvPr id="269" name="Google Shape;269;p18"/>
          <p:cNvSpPr txBox="1"/>
          <p:nvPr>
            <p:ph idx="1" type="body"/>
          </p:nvPr>
        </p:nvSpPr>
        <p:spPr>
          <a:xfrm>
            <a:off x="98703" y="122933"/>
            <a:ext cx="5897284" cy="4439633"/>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800"/>
              <a:buNone/>
            </a:pPr>
            <a:r>
              <a:t/>
            </a:r>
            <a:endParaRPr b="1">
              <a:solidFill>
                <a:srgbClr val="44131A"/>
              </a:solidFill>
            </a:endParaRPr>
          </a:p>
          <a:p>
            <a:pPr indent="-285750" lvl="0" marL="285750" rtl="0" algn="l">
              <a:lnSpc>
                <a:spcPct val="110000"/>
              </a:lnSpc>
              <a:spcBef>
                <a:spcPts val="1000"/>
              </a:spcBef>
              <a:spcAft>
                <a:spcPts val="0"/>
              </a:spcAft>
              <a:buSzPts val="1800"/>
              <a:buNone/>
            </a:pPr>
            <a:r>
              <a:t/>
            </a:r>
            <a:endParaRPr b="1">
              <a:solidFill>
                <a:srgbClr val="7D213E"/>
              </a:solidFill>
            </a:endParaRPr>
          </a:p>
          <a:p>
            <a:pPr indent="-133350" lvl="1" marL="971550" rtl="0" algn="l">
              <a:lnSpc>
                <a:spcPct val="110000"/>
              </a:lnSpc>
              <a:spcBef>
                <a:spcPts val="500"/>
              </a:spcBef>
              <a:spcAft>
                <a:spcPts val="0"/>
              </a:spcAft>
              <a:buSzPts val="2400"/>
              <a:buNone/>
            </a:pPr>
            <a:r>
              <a:t/>
            </a:r>
            <a:endParaRPr/>
          </a:p>
        </p:txBody>
      </p:sp>
      <p:sp>
        <p:nvSpPr>
          <p:cNvPr id="270" name="Google Shape;270;p18"/>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271" name="Google Shape;271;p18"/>
          <p:cNvPicPr preferRelativeResize="0"/>
          <p:nvPr/>
        </p:nvPicPr>
        <p:blipFill rotWithShape="1">
          <a:blip r:embed="rId3">
            <a:alphaModFix/>
          </a:blip>
          <a:srcRect b="0" l="0" r="0" t="0"/>
          <a:stretch/>
        </p:blipFill>
        <p:spPr>
          <a:xfrm>
            <a:off x="1" y="6489362"/>
            <a:ext cx="1426463" cy="368637"/>
          </a:xfrm>
          <a:prstGeom prst="rect">
            <a:avLst/>
          </a:prstGeom>
          <a:noFill/>
          <a:ln>
            <a:noFill/>
          </a:ln>
        </p:spPr>
      </p:pic>
      <p:pic>
        <p:nvPicPr>
          <p:cNvPr id="272" name="Google Shape;272;p18"/>
          <p:cNvPicPr preferRelativeResize="0"/>
          <p:nvPr/>
        </p:nvPicPr>
        <p:blipFill rotWithShape="1">
          <a:blip r:embed="rId4">
            <a:alphaModFix/>
          </a:blip>
          <a:srcRect b="0" l="0" r="0" t="0"/>
          <a:stretch/>
        </p:blipFill>
        <p:spPr>
          <a:xfrm>
            <a:off x="0" y="384047"/>
            <a:ext cx="7211431" cy="4261105"/>
          </a:xfrm>
          <a:prstGeom prst="rect">
            <a:avLst/>
          </a:prstGeom>
          <a:noFill/>
          <a:ln>
            <a:noFill/>
          </a:ln>
        </p:spPr>
      </p:pic>
      <p:sp>
        <p:nvSpPr>
          <p:cNvPr id="273" name="Google Shape;273;p18"/>
          <p:cNvSpPr txBox="1"/>
          <p:nvPr/>
        </p:nvSpPr>
        <p:spPr>
          <a:xfrm>
            <a:off x="0" y="384047"/>
            <a:ext cx="3675888" cy="1323439"/>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orben"/>
                <a:ea typeface="Corben"/>
                <a:cs typeface="Corben"/>
                <a:sym typeface="Corben"/>
              </a:rPr>
              <a:t>ELA Standards</a:t>
            </a:r>
            <a:endParaRPr/>
          </a:p>
        </p:txBody>
      </p:sp>
      <p:sp>
        <p:nvSpPr>
          <p:cNvPr id="274" name="Google Shape;274;p18"/>
          <p:cNvSpPr txBox="1"/>
          <p:nvPr/>
        </p:nvSpPr>
        <p:spPr>
          <a:xfrm>
            <a:off x="7351776" y="274320"/>
            <a:ext cx="4553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Considerations for your upcoming work:</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txBox="1"/>
          <p:nvPr>
            <p:ph type="title"/>
          </p:nvPr>
        </p:nvSpPr>
        <p:spPr>
          <a:xfrm>
            <a:off x="563881" y="503197"/>
            <a:ext cx="10348146" cy="753172"/>
          </a:xfrm>
          <a:prstGeom prst="rect">
            <a:avLst/>
          </a:prstGeom>
          <a:noFill/>
          <a:ln>
            <a:noFill/>
          </a:ln>
        </p:spPr>
        <p:txBody>
          <a:bodyPr anchorCtr="0" anchor="t" bIns="45700" lIns="91425" spcFirstLastPara="1" rIns="91425" wrap="square" tIns="45700">
            <a:normAutofit fontScale="90000"/>
          </a:bodyPr>
          <a:lstStyle/>
          <a:p>
            <a:pPr indent="-285750" lvl="0" marL="285750" rtl="0" algn="ctr">
              <a:lnSpc>
                <a:spcPct val="110000"/>
              </a:lnSpc>
              <a:spcBef>
                <a:spcPts val="0"/>
              </a:spcBef>
              <a:spcAft>
                <a:spcPts val="0"/>
              </a:spcAft>
              <a:buClr>
                <a:srgbClr val="7C203D"/>
              </a:buClr>
              <a:buSzPct val="100000"/>
              <a:buFont typeface="Avenir"/>
              <a:buNone/>
            </a:pPr>
            <a:r>
              <a:rPr b="1" i="0" lang="en-US" sz="2200" u="none" cap="none" strike="noStrike">
                <a:solidFill>
                  <a:srgbClr val="7C203D"/>
                </a:solidFill>
                <a:latin typeface="Avenir"/>
                <a:ea typeface="Avenir"/>
                <a:cs typeface="Avenir"/>
                <a:sym typeface="Avenir"/>
              </a:rPr>
              <a:t>OPI Indian Education for All PD opportunities</a:t>
            </a:r>
            <a:br>
              <a:rPr b="1" i="0" lang="en-US" sz="2200" u="none" cap="none" strike="noStrike">
                <a:solidFill>
                  <a:srgbClr val="7C203D"/>
                </a:solidFill>
                <a:latin typeface="Avenir"/>
                <a:ea typeface="Avenir"/>
                <a:cs typeface="Avenir"/>
                <a:sym typeface="Avenir"/>
              </a:rPr>
            </a:br>
            <a:r>
              <a:rPr b="1" lang="en-US" sz="2200">
                <a:solidFill>
                  <a:srgbClr val="7C203D"/>
                </a:solidFill>
              </a:rPr>
              <a:t>Starting in September: 1</a:t>
            </a:r>
            <a:r>
              <a:rPr b="1" baseline="30000" lang="en-US" sz="2200">
                <a:solidFill>
                  <a:srgbClr val="7C203D"/>
                </a:solidFill>
              </a:rPr>
              <a:t>st</a:t>
            </a:r>
            <a:r>
              <a:rPr b="1" lang="en-US" sz="2200">
                <a:solidFill>
                  <a:srgbClr val="7C203D"/>
                </a:solidFill>
              </a:rPr>
              <a:t> and 3</a:t>
            </a:r>
            <a:r>
              <a:rPr b="1" baseline="30000" lang="en-US" sz="2200">
                <a:solidFill>
                  <a:srgbClr val="7C203D"/>
                </a:solidFill>
              </a:rPr>
              <a:t>rd</a:t>
            </a:r>
            <a:r>
              <a:rPr b="1" lang="en-US" sz="2200">
                <a:solidFill>
                  <a:srgbClr val="7C203D"/>
                </a:solidFill>
              </a:rPr>
              <a:t> Tuesdays - FREE! Always same Zoom link!</a:t>
            </a:r>
            <a:br>
              <a:rPr b="1" lang="en-US" sz="1800">
                <a:solidFill>
                  <a:srgbClr val="7C203D"/>
                </a:solidFill>
              </a:rPr>
            </a:br>
            <a:br>
              <a:rPr b="1" i="0" lang="en-US" sz="1800" u="none" cap="none" strike="noStrike">
                <a:solidFill>
                  <a:srgbClr val="7C203D"/>
                </a:solidFill>
                <a:latin typeface="Avenir"/>
                <a:ea typeface="Avenir"/>
                <a:cs typeface="Avenir"/>
                <a:sym typeface="Avenir"/>
              </a:rPr>
            </a:br>
            <a:endParaRPr sz="2800"/>
          </a:p>
        </p:txBody>
      </p:sp>
      <p:sp>
        <p:nvSpPr>
          <p:cNvPr id="280" name="Google Shape;280;p19"/>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1" name="Google Shape;281;p19"/>
          <p:cNvSpPr txBox="1"/>
          <p:nvPr>
            <p:ph idx="1" type="body"/>
          </p:nvPr>
        </p:nvSpPr>
        <p:spPr>
          <a:xfrm>
            <a:off x="1006265" y="1414919"/>
            <a:ext cx="3300183" cy="753172"/>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SzPts val="2000"/>
              <a:buNone/>
            </a:pPr>
            <a:r>
              <a:rPr lang="en-US" sz="2000"/>
              <a:t>1st Tuesdays ENERGIZE! IEFA Monthly Gathering </a:t>
            </a:r>
            <a:endParaRPr/>
          </a:p>
        </p:txBody>
      </p:sp>
      <p:sp>
        <p:nvSpPr>
          <p:cNvPr id="282" name="Google Shape;282;p19"/>
          <p:cNvSpPr txBox="1"/>
          <p:nvPr>
            <p:ph idx="2" type="body"/>
          </p:nvPr>
        </p:nvSpPr>
        <p:spPr>
          <a:xfrm>
            <a:off x="1006265" y="2332649"/>
            <a:ext cx="3299434" cy="3529013"/>
          </a:xfrm>
          <a:prstGeom prst="rect">
            <a:avLst/>
          </a:prstGeom>
          <a:noFill/>
          <a:ln>
            <a:noFill/>
          </a:ln>
        </p:spPr>
        <p:txBody>
          <a:bodyPr anchorCtr="0" anchor="t" bIns="45700" lIns="91425" spcFirstLastPara="1" rIns="91425" wrap="square" tIns="45700">
            <a:normAutofit/>
          </a:bodyPr>
          <a:lstStyle/>
          <a:p>
            <a:pPr indent="-285750" lvl="0" marL="285750" rtl="0" algn="l">
              <a:lnSpc>
                <a:spcPct val="110000"/>
              </a:lnSpc>
              <a:spcBef>
                <a:spcPts val="0"/>
              </a:spcBef>
              <a:spcAft>
                <a:spcPts val="0"/>
              </a:spcAft>
              <a:buSzPts val="1800"/>
              <a:buFont typeface="Arial"/>
              <a:buChar char="•"/>
            </a:pPr>
            <a:r>
              <a:rPr b="1" lang="en-US" sz="1800">
                <a:solidFill>
                  <a:srgbClr val="7C203D"/>
                </a:solidFill>
              </a:rPr>
              <a:t>4-5 p.m.</a:t>
            </a:r>
            <a:endParaRPr/>
          </a:p>
          <a:p>
            <a:pPr indent="-285750" lvl="0" marL="285750" rtl="0" algn="l">
              <a:lnSpc>
                <a:spcPct val="110000"/>
              </a:lnSpc>
              <a:spcBef>
                <a:spcPts val="1000"/>
              </a:spcBef>
              <a:spcAft>
                <a:spcPts val="0"/>
              </a:spcAft>
              <a:buSzPts val="1800"/>
              <a:buFont typeface="Arial"/>
              <a:buChar char="•"/>
            </a:pPr>
            <a:r>
              <a:rPr b="1" lang="en-US" sz="1800">
                <a:solidFill>
                  <a:srgbClr val="7C203D"/>
                </a:solidFill>
              </a:rPr>
              <a:t>1 PD renewal unit</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rPr>
              <a:t>A</a:t>
            </a:r>
            <a:r>
              <a:rPr b="1" lang="en-US" sz="1800">
                <a:solidFill>
                  <a:srgbClr val="7C203D"/>
                </a:solidFill>
              </a:rPr>
              <a:t>nnouncements</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rPr>
              <a:t>N</a:t>
            </a:r>
            <a:r>
              <a:rPr b="1" lang="en-US" sz="1800">
                <a:solidFill>
                  <a:srgbClr val="7C203D"/>
                </a:solidFill>
              </a:rPr>
              <a:t>ew curriculum</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rPr>
              <a:t>L</a:t>
            </a:r>
            <a:r>
              <a:rPr b="1" lang="en-US" sz="1800">
                <a:solidFill>
                  <a:srgbClr val="7C203D"/>
                </a:solidFill>
              </a:rPr>
              <a:t>essons modeled</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rPr>
              <a:t>Games</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rPr>
              <a:t>Prizes</a:t>
            </a:r>
            <a:endParaRPr/>
          </a:p>
          <a:p>
            <a:pPr indent="0" lvl="0" marL="0" rtl="0" algn="l">
              <a:lnSpc>
                <a:spcPct val="110000"/>
              </a:lnSpc>
              <a:spcBef>
                <a:spcPts val="1000"/>
              </a:spcBef>
              <a:spcAft>
                <a:spcPts val="0"/>
              </a:spcAft>
              <a:buSzPts val="1800"/>
              <a:buNone/>
            </a:pPr>
            <a:r>
              <a:t/>
            </a:r>
            <a:endParaRPr/>
          </a:p>
        </p:txBody>
      </p:sp>
      <p:sp>
        <p:nvSpPr>
          <p:cNvPr id="283" name="Google Shape;283;p19"/>
          <p:cNvSpPr txBox="1"/>
          <p:nvPr>
            <p:ph idx="3" type="body"/>
          </p:nvPr>
        </p:nvSpPr>
        <p:spPr>
          <a:xfrm>
            <a:off x="4529124" y="1370088"/>
            <a:ext cx="3300183" cy="1017385"/>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SzPts val="2000"/>
              <a:buNone/>
            </a:pPr>
            <a:r>
              <a:rPr lang="en-US" sz="2000"/>
              <a:t>3rd Tuesdays Indian Education for All Across the Content</a:t>
            </a:r>
            <a:endParaRPr/>
          </a:p>
        </p:txBody>
      </p:sp>
      <p:sp>
        <p:nvSpPr>
          <p:cNvPr id="284" name="Google Shape;284;p19"/>
          <p:cNvSpPr txBox="1"/>
          <p:nvPr>
            <p:ph idx="4" type="body"/>
          </p:nvPr>
        </p:nvSpPr>
        <p:spPr>
          <a:xfrm>
            <a:off x="4529873" y="2505995"/>
            <a:ext cx="3299434" cy="3529013"/>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110000"/>
              </a:lnSpc>
              <a:spcBef>
                <a:spcPts val="0"/>
              </a:spcBef>
              <a:spcAft>
                <a:spcPts val="0"/>
              </a:spcAft>
              <a:buClr>
                <a:srgbClr val="A62C52"/>
              </a:buClr>
              <a:buSzPts val="1800"/>
              <a:buFont typeface="Arial"/>
              <a:buChar char="•"/>
            </a:pPr>
            <a:r>
              <a:rPr b="1" i="0" lang="en-US" sz="1800" u="none" cap="none" strike="noStrike">
                <a:solidFill>
                  <a:srgbClr val="7C203D"/>
                </a:solidFill>
                <a:latin typeface="Avenir"/>
                <a:ea typeface="Avenir"/>
                <a:cs typeface="Avenir"/>
                <a:sym typeface="Avenir"/>
              </a:rPr>
              <a:t>4-5 p.m.</a:t>
            </a:r>
            <a:endParaRPr/>
          </a:p>
          <a:p>
            <a:pPr indent="-285750" lvl="0" marL="285750" marR="0" rtl="0" algn="l">
              <a:lnSpc>
                <a:spcPct val="110000"/>
              </a:lnSpc>
              <a:spcBef>
                <a:spcPts val="1000"/>
              </a:spcBef>
              <a:spcAft>
                <a:spcPts val="0"/>
              </a:spcAft>
              <a:buClr>
                <a:srgbClr val="A62C52"/>
              </a:buClr>
              <a:buSzPts val="1800"/>
              <a:buFont typeface="Arial"/>
              <a:buChar char="•"/>
            </a:pPr>
            <a:r>
              <a:rPr b="1" i="0" lang="en-US" sz="1800" u="none" cap="none" strike="noStrike">
                <a:solidFill>
                  <a:srgbClr val="7C203D"/>
                </a:solidFill>
                <a:latin typeface="Avenir"/>
                <a:ea typeface="Avenir"/>
                <a:cs typeface="Avenir"/>
                <a:sym typeface="Avenir"/>
              </a:rPr>
              <a:t>1 PD renewal unit</a:t>
            </a:r>
            <a:endParaRPr/>
          </a:p>
          <a:p>
            <a:pPr indent="-285750" lvl="0" marL="285750" marR="0" rtl="0" algn="l">
              <a:lnSpc>
                <a:spcPct val="110000"/>
              </a:lnSpc>
              <a:spcBef>
                <a:spcPts val="1000"/>
              </a:spcBef>
              <a:spcAft>
                <a:spcPts val="0"/>
              </a:spcAft>
              <a:buClr>
                <a:srgbClr val="A62C52"/>
              </a:buClr>
              <a:buSzPts val="1800"/>
              <a:buFont typeface="Arial"/>
              <a:buChar char="•"/>
            </a:pPr>
            <a:r>
              <a:rPr b="1" i="0" lang="en-US" sz="1800" u="none" cap="none" strike="noStrike">
                <a:solidFill>
                  <a:srgbClr val="7C203D"/>
                </a:solidFill>
                <a:latin typeface="Avenir"/>
                <a:ea typeface="Avenir"/>
                <a:cs typeface="Avenir"/>
                <a:sym typeface="Avenir"/>
              </a:rPr>
              <a:t>Math, ELA, Art, Health Enhancement, Industrial Arts, Social Studies, Science, Music, Family and Consumer Sciences</a:t>
            </a:r>
            <a:endParaRPr/>
          </a:p>
          <a:p>
            <a:pPr indent="-285750" lvl="0" marL="285750" marR="0" rtl="0" algn="l">
              <a:lnSpc>
                <a:spcPct val="110000"/>
              </a:lnSpc>
              <a:spcBef>
                <a:spcPts val="1000"/>
              </a:spcBef>
              <a:spcAft>
                <a:spcPts val="0"/>
              </a:spcAft>
              <a:buClr>
                <a:srgbClr val="A62C52"/>
              </a:buClr>
              <a:buSzPts val="1800"/>
              <a:buFont typeface="Arial"/>
              <a:buChar char="•"/>
            </a:pPr>
            <a:r>
              <a:rPr b="1" lang="en-US">
                <a:solidFill>
                  <a:srgbClr val="7C203D"/>
                </a:solidFill>
                <a:latin typeface="Avenir"/>
                <a:ea typeface="Avenir"/>
                <a:cs typeface="Avenir"/>
                <a:sym typeface="Avenir"/>
              </a:rPr>
              <a:t>Presented by Montana K-12 exemplary teachers</a:t>
            </a:r>
            <a:endParaRPr b="1" i="0" sz="1800" u="none" cap="none" strike="noStrike">
              <a:solidFill>
                <a:srgbClr val="7C203D"/>
              </a:solidFill>
              <a:latin typeface="Avenir"/>
              <a:ea typeface="Avenir"/>
              <a:cs typeface="Avenir"/>
              <a:sym typeface="Avenir"/>
            </a:endParaRPr>
          </a:p>
          <a:p>
            <a:pPr indent="-171450" lvl="0" marL="285750" rtl="0" algn="l">
              <a:lnSpc>
                <a:spcPct val="110000"/>
              </a:lnSpc>
              <a:spcBef>
                <a:spcPts val="1000"/>
              </a:spcBef>
              <a:spcAft>
                <a:spcPts val="0"/>
              </a:spcAft>
              <a:buSzPts val="1800"/>
              <a:buFont typeface="Arial"/>
              <a:buNone/>
            </a:pPr>
            <a:r>
              <a:t/>
            </a:r>
            <a:endParaRPr/>
          </a:p>
          <a:p>
            <a:pPr indent="0" lvl="0" marL="0" rtl="0" algn="l">
              <a:lnSpc>
                <a:spcPct val="110000"/>
              </a:lnSpc>
              <a:spcBef>
                <a:spcPts val="1000"/>
              </a:spcBef>
              <a:spcAft>
                <a:spcPts val="0"/>
              </a:spcAft>
              <a:buSzPts val="1800"/>
              <a:buNone/>
            </a:pPr>
            <a:r>
              <a:t/>
            </a:r>
            <a:endParaRPr/>
          </a:p>
        </p:txBody>
      </p:sp>
      <p:sp>
        <p:nvSpPr>
          <p:cNvPr id="285" name="Google Shape;285;p19"/>
          <p:cNvSpPr txBox="1"/>
          <p:nvPr>
            <p:ph idx="5" type="body"/>
          </p:nvPr>
        </p:nvSpPr>
        <p:spPr>
          <a:xfrm>
            <a:off x="8051983" y="1514486"/>
            <a:ext cx="3300183" cy="55403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2000"/>
              <a:buNone/>
            </a:pPr>
            <a:r>
              <a:rPr lang="en-US" sz="2000"/>
              <a:t>Webinar Recordings</a:t>
            </a:r>
            <a:endParaRPr/>
          </a:p>
        </p:txBody>
      </p:sp>
      <p:sp>
        <p:nvSpPr>
          <p:cNvPr id="286" name="Google Shape;286;p19"/>
          <p:cNvSpPr txBox="1"/>
          <p:nvPr>
            <p:ph idx="6" type="body"/>
          </p:nvPr>
        </p:nvSpPr>
        <p:spPr>
          <a:xfrm>
            <a:off x="8051983" y="2100021"/>
            <a:ext cx="3299434" cy="4053891"/>
          </a:xfrm>
          <a:prstGeom prst="rect">
            <a:avLst/>
          </a:prstGeom>
          <a:noFill/>
          <a:ln>
            <a:noFill/>
          </a:ln>
        </p:spPr>
        <p:txBody>
          <a:bodyPr anchorCtr="0" anchor="t" bIns="45700" lIns="91425" spcFirstLastPara="1" rIns="91425" wrap="square" tIns="45700">
            <a:normAutofit/>
          </a:bodyPr>
          <a:lstStyle/>
          <a:p>
            <a:pPr indent="-285750" lvl="0" marL="285750" rtl="0" algn="l">
              <a:lnSpc>
                <a:spcPct val="110000"/>
              </a:lnSpc>
              <a:spcBef>
                <a:spcPts val="0"/>
              </a:spcBef>
              <a:spcAft>
                <a:spcPts val="0"/>
              </a:spcAft>
              <a:buSzPts val="1800"/>
              <a:buFont typeface="Arial"/>
              <a:buChar char="•"/>
            </a:pPr>
            <a:r>
              <a:rPr b="1" lang="en-US">
                <a:solidFill>
                  <a:srgbClr val="7C203D"/>
                </a:solidFill>
                <a:latin typeface="Avenir"/>
                <a:ea typeface="Avenir"/>
                <a:cs typeface="Avenir"/>
                <a:sym typeface="Avenir"/>
              </a:rPr>
              <a:t>Earn PD renewal units</a:t>
            </a:r>
            <a:endParaRPr/>
          </a:p>
          <a:p>
            <a:pPr indent="-285750" lvl="0" marL="285750" rtl="0" algn="l">
              <a:lnSpc>
                <a:spcPct val="110000"/>
              </a:lnSpc>
              <a:spcBef>
                <a:spcPts val="1000"/>
              </a:spcBef>
              <a:spcAft>
                <a:spcPts val="0"/>
              </a:spcAft>
              <a:buSzPts val="1800"/>
              <a:buFont typeface="Arial"/>
              <a:buChar char="•"/>
            </a:pPr>
            <a:r>
              <a:rPr b="1" lang="en-US" u="sng">
                <a:solidFill>
                  <a:srgbClr val="7C203D"/>
                </a:solidFill>
                <a:latin typeface="Avenir"/>
                <a:ea typeface="Avenir"/>
                <a:cs typeface="Avenir"/>
                <a:sym typeface="Avenir"/>
                <a:hlinkClick r:id="rId3">
                  <a:extLst>
                    <a:ext uri="{A12FA001-AC4F-418D-AE19-62706E023703}">
                      <ahyp:hlinkClr val="tx"/>
                    </a:ext>
                  </a:extLst>
                </a:hlinkClick>
              </a:rPr>
              <a:t>Unpacking the Essential Understandings </a:t>
            </a:r>
            <a:endParaRPr b="1">
              <a:solidFill>
                <a:srgbClr val="7C203D"/>
              </a:solidFill>
              <a:latin typeface="Avenir"/>
              <a:ea typeface="Avenir"/>
              <a:cs typeface="Avenir"/>
              <a:sym typeface="Avenir"/>
            </a:endParaRPr>
          </a:p>
          <a:p>
            <a:pPr indent="-285750" lvl="0" marL="285750" rtl="0" algn="l">
              <a:lnSpc>
                <a:spcPct val="110000"/>
              </a:lnSpc>
              <a:spcBef>
                <a:spcPts val="1000"/>
              </a:spcBef>
              <a:spcAft>
                <a:spcPts val="0"/>
              </a:spcAft>
              <a:buSzPts val="1800"/>
              <a:buFont typeface="Arial"/>
              <a:buChar char="•"/>
            </a:pPr>
            <a:r>
              <a:rPr b="1" lang="en-US" u="sng">
                <a:solidFill>
                  <a:srgbClr val="7C203D"/>
                </a:solidFill>
                <a:latin typeface="Avenir"/>
                <a:ea typeface="Avenir"/>
                <a:cs typeface="Avenir"/>
                <a:sym typeface="Avenir"/>
                <a:hlinkClick r:id="rId4">
                  <a:extLst>
                    <a:ext uri="{A12FA001-AC4F-418D-AE19-62706E023703}">
                      <ahyp:hlinkClr val="tx"/>
                    </a:ext>
                  </a:extLst>
                </a:hlinkClick>
              </a:rPr>
              <a:t>Essential Understandings Deeper Dives</a:t>
            </a:r>
            <a:endParaRPr b="1">
              <a:solidFill>
                <a:srgbClr val="7C203D"/>
              </a:solidFill>
              <a:latin typeface="Avenir"/>
              <a:ea typeface="Avenir"/>
              <a:cs typeface="Avenir"/>
              <a:sym typeface="Avenir"/>
            </a:endParaRPr>
          </a:p>
          <a:p>
            <a:pPr indent="-285750" lvl="0" marL="285750" rtl="0" algn="l">
              <a:lnSpc>
                <a:spcPct val="110000"/>
              </a:lnSpc>
              <a:spcBef>
                <a:spcPts val="1000"/>
              </a:spcBef>
              <a:spcAft>
                <a:spcPts val="0"/>
              </a:spcAft>
              <a:buSzPts val="1800"/>
              <a:buFont typeface="Arial"/>
              <a:buChar char="•"/>
            </a:pPr>
            <a:r>
              <a:rPr b="1" lang="en-US" u="sng">
                <a:solidFill>
                  <a:srgbClr val="7C203D"/>
                </a:solidFill>
                <a:latin typeface="Avenir"/>
                <a:ea typeface="Avenir"/>
                <a:cs typeface="Avenir"/>
                <a:sym typeface="Avenir"/>
                <a:hlinkClick r:id="rId5">
                  <a:extLst>
                    <a:ext uri="{A12FA001-AC4F-418D-AE19-62706E023703}">
                      <ahyp:hlinkClr val="tx"/>
                    </a:ext>
                  </a:extLst>
                </a:hlinkClick>
              </a:rPr>
              <a:t>Indian Education for All Across the Content </a:t>
            </a:r>
            <a:r>
              <a:rPr b="1" lang="en-US">
                <a:solidFill>
                  <a:srgbClr val="7C203D"/>
                </a:solidFill>
                <a:latin typeface="Avenir"/>
                <a:ea typeface="Avenir"/>
                <a:cs typeface="Avenir"/>
                <a:sym typeface="Avenir"/>
              </a:rPr>
              <a:t>(ELA)</a:t>
            </a:r>
            <a:endParaRPr/>
          </a:p>
          <a:p>
            <a:pPr indent="-285750" lvl="0" marL="285750" rtl="0" algn="l">
              <a:lnSpc>
                <a:spcPct val="110000"/>
              </a:lnSpc>
              <a:spcBef>
                <a:spcPts val="1000"/>
              </a:spcBef>
              <a:spcAft>
                <a:spcPts val="0"/>
              </a:spcAft>
              <a:buSzPts val="1800"/>
              <a:buFont typeface="Arial"/>
              <a:buChar char="•"/>
            </a:pPr>
            <a:r>
              <a:rPr b="1" lang="en-US" u="sng">
                <a:solidFill>
                  <a:srgbClr val="7C203D"/>
                </a:solidFill>
                <a:latin typeface="Avenir"/>
                <a:ea typeface="Avenir"/>
                <a:cs typeface="Avenir"/>
                <a:sym typeface="Avenir"/>
                <a:hlinkClick r:id="rId6">
                  <a:extLst>
                    <a:ext uri="{A12FA001-AC4F-418D-AE19-62706E023703}">
                      <ahyp:hlinkClr val="tx"/>
                    </a:ext>
                  </a:extLst>
                </a:hlinkClick>
              </a:rPr>
              <a:t>Birthright Videos </a:t>
            </a:r>
            <a:r>
              <a:rPr b="1" lang="en-US">
                <a:solidFill>
                  <a:srgbClr val="7C203D"/>
                </a:solidFill>
                <a:latin typeface="Avenir"/>
                <a:ea typeface="Avenir"/>
                <a:cs typeface="Avenir"/>
                <a:sym typeface="Avenir"/>
              </a:rPr>
              <a:t>(ELA resource)</a:t>
            </a:r>
            <a:endParaRPr/>
          </a:p>
          <a:p>
            <a:pPr indent="-285750" lvl="0" marL="285750" rtl="0" algn="l">
              <a:lnSpc>
                <a:spcPct val="110000"/>
              </a:lnSpc>
              <a:spcBef>
                <a:spcPts val="1000"/>
              </a:spcBef>
              <a:spcAft>
                <a:spcPts val="0"/>
              </a:spcAft>
              <a:buSzPts val="1800"/>
              <a:buFont typeface="Arial"/>
              <a:buChar char="•"/>
            </a:pPr>
            <a:r>
              <a:rPr b="1" lang="en-US">
                <a:solidFill>
                  <a:srgbClr val="7C203D"/>
                </a:solidFill>
                <a:latin typeface="Avenir"/>
                <a:ea typeface="Avenir"/>
                <a:cs typeface="Avenir"/>
                <a:sym typeface="Avenir"/>
              </a:rPr>
              <a:t>And, MORE!!!</a:t>
            </a:r>
            <a:endParaRPr/>
          </a:p>
          <a:p>
            <a:pPr indent="-171450" lvl="0" marL="285750" rtl="0" algn="l">
              <a:lnSpc>
                <a:spcPct val="110000"/>
              </a:lnSpc>
              <a:spcBef>
                <a:spcPts val="1000"/>
              </a:spcBef>
              <a:spcAft>
                <a:spcPts val="0"/>
              </a:spcAft>
              <a:buSzPts val="1800"/>
              <a:buFont typeface="Arial"/>
              <a:buNone/>
            </a:pPr>
            <a:r>
              <a:t/>
            </a:r>
            <a:endParaRPr b="1" i="0" sz="1800" u="none" cap="none" strike="noStrike">
              <a:solidFill>
                <a:srgbClr val="7C203D"/>
              </a:solidFill>
              <a:latin typeface="Avenir"/>
              <a:ea typeface="Avenir"/>
              <a:cs typeface="Avenir"/>
              <a:sym typeface="Avenir"/>
            </a:endParaRPr>
          </a:p>
          <a:p>
            <a:pPr indent="-171450" lvl="0" marL="285750" rtl="0" algn="l">
              <a:lnSpc>
                <a:spcPct val="110000"/>
              </a:lnSpc>
              <a:spcBef>
                <a:spcPts val="1000"/>
              </a:spcBef>
              <a:spcAft>
                <a:spcPts val="0"/>
              </a:spcAft>
              <a:buSzPts val="1800"/>
              <a:buFont typeface="Arial"/>
              <a:buNone/>
            </a:pPr>
            <a:r>
              <a:t/>
            </a:r>
            <a:endParaRPr/>
          </a:p>
        </p:txBody>
      </p:sp>
      <p:pic>
        <p:nvPicPr>
          <p:cNvPr id="287" name="Google Shape;287;p19"/>
          <p:cNvPicPr preferRelativeResize="0"/>
          <p:nvPr/>
        </p:nvPicPr>
        <p:blipFill rotWithShape="1">
          <a:blip r:embed="rId7">
            <a:alphaModFix/>
          </a:blip>
          <a:srcRect b="0" l="0" r="0" t="0"/>
          <a:stretch/>
        </p:blipFill>
        <p:spPr>
          <a:xfrm>
            <a:off x="1" y="6495400"/>
            <a:ext cx="1399032" cy="362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idx="1" type="body"/>
          </p:nvPr>
        </p:nvSpPr>
        <p:spPr>
          <a:xfrm>
            <a:off x="152400" y="1582856"/>
            <a:ext cx="5943600" cy="4177863"/>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0"/>
              </a:spcBef>
              <a:spcAft>
                <a:spcPts val="0"/>
              </a:spcAft>
              <a:buSzPts val="2000"/>
              <a:buFont typeface="Arial"/>
              <a:buChar char="•"/>
            </a:pPr>
            <a:r>
              <a:rPr lang="en-US"/>
              <a:t>Introductions and Land Acknowledgement</a:t>
            </a:r>
            <a:endParaRPr/>
          </a:p>
          <a:p>
            <a:pPr indent="-342900" lvl="0" marL="342900" rtl="0" algn="l">
              <a:lnSpc>
                <a:spcPct val="110000"/>
              </a:lnSpc>
              <a:spcBef>
                <a:spcPts val="1000"/>
              </a:spcBef>
              <a:spcAft>
                <a:spcPts val="0"/>
              </a:spcAft>
              <a:buSzPts val="2000"/>
              <a:buFont typeface="Arial"/>
              <a:buChar char="•"/>
            </a:pPr>
            <a:r>
              <a:rPr lang="en-US"/>
              <a:t>Setting the Stage: IEFA Context in Standards</a:t>
            </a:r>
            <a:endParaRPr/>
          </a:p>
          <a:p>
            <a:pPr indent="-342900" lvl="0" marL="342900" rtl="0" algn="l">
              <a:lnSpc>
                <a:spcPct val="110000"/>
              </a:lnSpc>
              <a:spcBef>
                <a:spcPts val="1000"/>
              </a:spcBef>
              <a:spcAft>
                <a:spcPts val="0"/>
              </a:spcAft>
              <a:buSzPts val="2000"/>
              <a:buFont typeface="Arial"/>
              <a:buChar char="•"/>
            </a:pPr>
            <a:r>
              <a:rPr lang="en-US"/>
              <a:t>Banks’ Dimensions of Multicultural Education</a:t>
            </a:r>
            <a:endParaRPr/>
          </a:p>
          <a:p>
            <a:pPr indent="-342900" lvl="0" marL="342900" rtl="0" algn="l">
              <a:lnSpc>
                <a:spcPct val="110000"/>
              </a:lnSpc>
              <a:spcBef>
                <a:spcPts val="1000"/>
              </a:spcBef>
              <a:spcAft>
                <a:spcPts val="0"/>
              </a:spcAft>
              <a:buSzPts val="2000"/>
              <a:buFont typeface="Arial"/>
              <a:buChar char="•"/>
            </a:pPr>
            <a:r>
              <a:rPr lang="en-US"/>
              <a:t>Application: Thunderous</a:t>
            </a:r>
            <a:endParaRPr/>
          </a:p>
          <a:p>
            <a:pPr indent="-342900" lvl="0" marL="342900" rtl="0" algn="l">
              <a:lnSpc>
                <a:spcPct val="110000"/>
              </a:lnSpc>
              <a:spcBef>
                <a:spcPts val="1000"/>
              </a:spcBef>
              <a:spcAft>
                <a:spcPts val="0"/>
              </a:spcAft>
              <a:buSzPts val="2000"/>
              <a:buFont typeface="Arial"/>
              <a:buChar char="•"/>
            </a:pPr>
            <a:r>
              <a:rPr lang="en-US"/>
              <a:t>The work: Approaching the standards through existing work by grade band</a:t>
            </a:r>
            <a:endParaRPr/>
          </a:p>
        </p:txBody>
      </p:sp>
      <p:pic>
        <p:nvPicPr>
          <p:cNvPr id="138" name="Google Shape;138;p2"/>
          <p:cNvPicPr preferRelativeResize="0"/>
          <p:nvPr>
            <p:ph idx="2" type="pic"/>
          </p:nvPr>
        </p:nvPicPr>
        <p:blipFill rotWithShape="1">
          <a:blip r:embed="rId3">
            <a:alphaModFix/>
          </a:blip>
          <a:srcRect b="0" l="0" r="0" t="0"/>
          <a:stretch/>
        </p:blipFill>
        <p:spPr>
          <a:xfrm>
            <a:off x="6781800" y="2403143"/>
            <a:ext cx="4856144" cy="1925415"/>
          </a:xfrm>
          <a:prstGeom prst="rect">
            <a:avLst/>
          </a:prstGeom>
          <a:noFill/>
          <a:ln>
            <a:noFill/>
          </a:ln>
        </p:spPr>
      </p:pic>
      <p:pic>
        <p:nvPicPr>
          <p:cNvPr descr="A picture containing grass, shoes, colorful" id="139" name="Google Shape;139;p2"/>
          <p:cNvPicPr preferRelativeResize="0"/>
          <p:nvPr>
            <p:ph idx="3" type="pic"/>
          </p:nvPr>
        </p:nvPicPr>
        <p:blipFill rotWithShape="1">
          <a:blip r:embed="rId4">
            <a:alphaModFix/>
          </a:blip>
          <a:srcRect b="0" l="0" r="0" t="0"/>
          <a:stretch/>
        </p:blipFill>
        <p:spPr>
          <a:xfrm>
            <a:off x="6781800" y="427116"/>
            <a:ext cx="4856144" cy="1925415"/>
          </a:xfrm>
          <a:prstGeom prst="rect">
            <a:avLst/>
          </a:prstGeom>
          <a:noFill/>
          <a:ln>
            <a:noFill/>
          </a:ln>
        </p:spPr>
      </p:pic>
      <p:pic>
        <p:nvPicPr>
          <p:cNvPr id="140" name="Google Shape;140;p2"/>
          <p:cNvPicPr preferRelativeResize="0"/>
          <p:nvPr>
            <p:ph idx="4" type="pic"/>
          </p:nvPr>
        </p:nvPicPr>
        <p:blipFill rotWithShape="1">
          <a:blip r:embed="rId5">
            <a:alphaModFix/>
          </a:blip>
          <a:srcRect b="0" l="0" r="0" t="0"/>
          <a:stretch/>
        </p:blipFill>
        <p:spPr>
          <a:xfrm>
            <a:off x="6781800" y="4379170"/>
            <a:ext cx="4856144" cy="1925415"/>
          </a:xfrm>
          <a:prstGeom prst="rect">
            <a:avLst/>
          </a:prstGeom>
          <a:noFill/>
          <a:ln>
            <a:noFill/>
          </a:ln>
        </p:spPr>
      </p:pic>
      <p:sp>
        <p:nvSpPr>
          <p:cNvPr id="141" name="Google Shape;141;p2"/>
          <p:cNvSpPr txBox="1"/>
          <p:nvPr>
            <p:ph idx="11" type="ftr"/>
          </p:nvPr>
        </p:nvSpPr>
        <p:spPr>
          <a:xfrm>
            <a:off x="6858000" y="6327648"/>
            <a:ext cx="38100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IEFA in ELA Standards</a:t>
            </a:r>
            <a:endParaRPr/>
          </a:p>
        </p:txBody>
      </p:sp>
      <p:sp>
        <p:nvSpPr>
          <p:cNvPr id="142" name="Google Shape;142;p2"/>
          <p:cNvSpPr txBox="1"/>
          <p:nvPr>
            <p:ph idx="12" type="sldNum"/>
          </p:nvPr>
        </p:nvSpPr>
        <p:spPr>
          <a:xfrm>
            <a:off x="10820400" y="6327648"/>
            <a:ext cx="533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opi logo" id="143" name="Google Shape;143;p2"/>
          <p:cNvPicPr preferRelativeResize="0"/>
          <p:nvPr/>
        </p:nvPicPr>
        <p:blipFill rotWithShape="1">
          <a:blip r:embed="rId6">
            <a:alphaModFix/>
          </a:blip>
          <a:srcRect b="0" l="0" r="0" t="0"/>
          <a:stretch/>
        </p:blipFill>
        <p:spPr>
          <a:xfrm>
            <a:off x="39625" y="6454354"/>
            <a:ext cx="1524000" cy="393843"/>
          </a:xfrm>
          <a:prstGeom prst="rect">
            <a:avLst/>
          </a:prstGeom>
          <a:noFill/>
          <a:ln>
            <a:noFill/>
          </a:ln>
        </p:spPr>
      </p:pic>
      <p:sp>
        <p:nvSpPr>
          <p:cNvPr id="144" name="Google Shape;144;p2"/>
          <p:cNvSpPr txBox="1"/>
          <p:nvPr>
            <p:ph type="title"/>
          </p:nvPr>
        </p:nvSpPr>
        <p:spPr>
          <a:xfrm>
            <a:off x="838200" y="586992"/>
            <a:ext cx="2353056" cy="78460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Avenir"/>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hands in a circle" id="293" name="Google Shape;293;p20"/>
          <p:cNvPicPr preferRelativeResize="0"/>
          <p:nvPr>
            <p:ph idx="2" type="pic"/>
          </p:nvPr>
        </p:nvPicPr>
        <p:blipFill rotWithShape="1">
          <a:blip r:embed="rId3">
            <a:alphaModFix/>
          </a:blip>
          <a:srcRect b="0" l="0" r="0" t="0"/>
          <a:stretch/>
        </p:blipFill>
        <p:spPr>
          <a:xfrm>
            <a:off x="137157" y="-41373"/>
            <a:ext cx="12188825" cy="6858000"/>
          </a:xfrm>
          <a:prstGeom prst="rect">
            <a:avLst/>
          </a:prstGeom>
          <a:noFill/>
          <a:ln>
            <a:noFill/>
          </a:ln>
        </p:spPr>
      </p:pic>
      <p:sp>
        <p:nvSpPr>
          <p:cNvPr id="294" name="Google Shape;294;p20"/>
          <p:cNvSpPr txBox="1"/>
          <p:nvPr>
            <p:ph type="title"/>
          </p:nvPr>
        </p:nvSpPr>
        <p:spPr>
          <a:xfrm>
            <a:off x="3223195" y="1591094"/>
            <a:ext cx="6016753" cy="2642616"/>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chemeClr val="lt1"/>
              </a:buClr>
              <a:buSzPts val="4400"/>
              <a:buFont typeface="Avenir"/>
              <a:buNone/>
            </a:pPr>
            <a:r>
              <a:rPr lang="en-US"/>
              <a:t>“</a:t>
            </a:r>
            <a:r>
              <a:rPr lang="en-US" sz="3600"/>
              <a:t>Languages are complex. They are also necessary for humans to adapt, grow, and live together.” </a:t>
            </a:r>
            <a:endParaRPr sz="3600"/>
          </a:p>
        </p:txBody>
      </p:sp>
      <p:sp>
        <p:nvSpPr>
          <p:cNvPr id="295" name="Google Shape;295;p20"/>
          <p:cNvSpPr txBox="1"/>
          <p:nvPr>
            <p:ph idx="1" type="subTitle"/>
          </p:nvPr>
        </p:nvSpPr>
        <p:spPr>
          <a:xfrm>
            <a:off x="1340907" y="4389120"/>
            <a:ext cx="9781327" cy="502958"/>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110000"/>
              </a:lnSpc>
              <a:spcBef>
                <a:spcPts val="0"/>
              </a:spcBef>
              <a:spcAft>
                <a:spcPts val="0"/>
              </a:spcAft>
              <a:buSzPct val="100000"/>
              <a:buNone/>
            </a:pPr>
            <a:r>
              <a:rPr lang="en-US"/>
              <a:t>Mandy Smoker Broaddus in </a:t>
            </a:r>
            <a:r>
              <a:rPr i="1" lang="en-US"/>
              <a:t>Thunderous</a:t>
            </a:r>
            <a:endParaRPr/>
          </a:p>
        </p:txBody>
      </p:sp>
      <p:pic>
        <p:nvPicPr>
          <p:cNvPr id="296" name="Google Shape;296;p20"/>
          <p:cNvPicPr preferRelativeResize="0"/>
          <p:nvPr/>
        </p:nvPicPr>
        <p:blipFill rotWithShape="1">
          <a:blip r:embed="rId4">
            <a:alphaModFix/>
          </a:blip>
          <a:srcRect b="0" l="0" r="0" t="0"/>
          <a:stretch/>
        </p:blipFill>
        <p:spPr>
          <a:xfrm>
            <a:off x="118788" y="6454787"/>
            <a:ext cx="1399116" cy="3618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1"/>
          <p:cNvSpPr txBox="1"/>
          <p:nvPr>
            <p:ph type="ctrTitle"/>
          </p:nvPr>
        </p:nvSpPr>
        <p:spPr>
          <a:xfrm>
            <a:off x="990601" y="832104"/>
            <a:ext cx="4749276" cy="137160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2"/>
              </a:buClr>
              <a:buSzPts val="2800"/>
              <a:buFont typeface="Avenir"/>
              <a:buNone/>
            </a:pPr>
            <a:r>
              <a:rPr lang="en-US" sz="2800"/>
              <a:t>Thank you</a:t>
            </a:r>
            <a:br>
              <a:rPr lang="en-US" sz="2800"/>
            </a:br>
            <a:r>
              <a:rPr lang="en-US" sz="2800"/>
              <a:t>Pidamaya</a:t>
            </a:r>
            <a:br>
              <a:rPr lang="en-US" sz="2800"/>
            </a:br>
            <a:r>
              <a:rPr lang="en-US" sz="2800"/>
              <a:t>Toda Raba</a:t>
            </a:r>
            <a:endParaRPr/>
          </a:p>
        </p:txBody>
      </p:sp>
      <p:sp>
        <p:nvSpPr>
          <p:cNvPr id="302" name="Google Shape;302;p21"/>
          <p:cNvSpPr txBox="1"/>
          <p:nvPr>
            <p:ph idx="1" type="subTitle"/>
          </p:nvPr>
        </p:nvSpPr>
        <p:spPr>
          <a:xfrm>
            <a:off x="990601" y="2286000"/>
            <a:ext cx="4749275" cy="3739896"/>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10000"/>
              </a:lnSpc>
              <a:spcBef>
                <a:spcPts val="0"/>
              </a:spcBef>
              <a:spcAft>
                <a:spcPts val="0"/>
              </a:spcAft>
              <a:buSzPct val="100000"/>
              <a:buNone/>
            </a:pPr>
            <a:r>
              <a:rPr lang="en-US"/>
              <a:t>Mandy Smoker Broaddus</a:t>
            </a:r>
            <a:endParaRPr/>
          </a:p>
          <a:p>
            <a:pPr indent="0" lvl="0" marL="0" rtl="0" algn="l">
              <a:lnSpc>
                <a:spcPct val="110000"/>
              </a:lnSpc>
              <a:spcBef>
                <a:spcPts val="1000"/>
              </a:spcBef>
              <a:spcAft>
                <a:spcPts val="0"/>
              </a:spcAft>
              <a:buSzPct val="100000"/>
              <a:buNone/>
            </a:pPr>
            <a:r>
              <a:rPr lang="en-US" u="sng">
                <a:solidFill>
                  <a:schemeClr val="hlink"/>
                </a:solidFill>
                <a:hlinkClick r:id="rId3"/>
              </a:rPr>
              <a:t>smokerbroaddus@ednw.org</a:t>
            </a:r>
            <a:endParaRPr/>
          </a:p>
          <a:p>
            <a:pPr indent="0" lvl="0" marL="0" rtl="0" algn="l">
              <a:lnSpc>
                <a:spcPct val="110000"/>
              </a:lnSpc>
              <a:spcBef>
                <a:spcPts val="1000"/>
              </a:spcBef>
              <a:spcAft>
                <a:spcPts val="0"/>
              </a:spcAft>
              <a:buSzPct val="100000"/>
              <a:buNone/>
            </a:pPr>
            <a:r>
              <a:rPr lang="en-US"/>
              <a:t>Mike Jetty</a:t>
            </a:r>
            <a:endParaRPr/>
          </a:p>
          <a:p>
            <a:pPr indent="0" lvl="0" marL="0" rtl="0" algn="l">
              <a:lnSpc>
                <a:spcPct val="110000"/>
              </a:lnSpc>
              <a:spcBef>
                <a:spcPts val="1000"/>
              </a:spcBef>
              <a:spcAft>
                <a:spcPts val="0"/>
              </a:spcAft>
              <a:buSzPct val="100000"/>
              <a:buNone/>
            </a:pPr>
            <a:r>
              <a:rPr lang="en-US" u="sng">
                <a:solidFill>
                  <a:schemeClr val="hlink"/>
                </a:solidFill>
                <a:hlinkClick r:id="rId4"/>
              </a:rPr>
              <a:t>mjetty@mt.gov</a:t>
            </a:r>
            <a:endParaRPr/>
          </a:p>
          <a:p>
            <a:pPr indent="0" lvl="0" marL="0" rtl="0" algn="l">
              <a:lnSpc>
                <a:spcPct val="110000"/>
              </a:lnSpc>
              <a:spcBef>
                <a:spcPts val="1000"/>
              </a:spcBef>
              <a:spcAft>
                <a:spcPts val="0"/>
              </a:spcAft>
              <a:buSzPct val="100000"/>
              <a:buNone/>
            </a:pPr>
            <a:r>
              <a:rPr lang="en-US"/>
              <a:t>Jennifer Stadum</a:t>
            </a:r>
            <a:endParaRPr/>
          </a:p>
          <a:p>
            <a:pPr indent="0" lvl="0" marL="0" rtl="0" algn="l">
              <a:lnSpc>
                <a:spcPct val="110000"/>
              </a:lnSpc>
              <a:spcBef>
                <a:spcPts val="1000"/>
              </a:spcBef>
              <a:spcAft>
                <a:spcPts val="0"/>
              </a:spcAft>
              <a:buSzPct val="100000"/>
              <a:buNone/>
            </a:pPr>
            <a:r>
              <a:rPr lang="en-US" u="sng">
                <a:solidFill>
                  <a:schemeClr val="hlink"/>
                </a:solidFill>
                <a:hlinkClick r:id="rId5"/>
              </a:rPr>
              <a:t>jstadum@mt.gov</a:t>
            </a:r>
            <a:endParaRPr/>
          </a:p>
          <a:p>
            <a:pPr indent="0" lvl="0" marL="0" rtl="0" algn="l">
              <a:lnSpc>
                <a:spcPct val="110000"/>
              </a:lnSpc>
              <a:spcBef>
                <a:spcPts val="1000"/>
              </a:spcBef>
              <a:spcAft>
                <a:spcPts val="0"/>
              </a:spcAft>
              <a:buSzPct val="100000"/>
              <a:buNone/>
            </a:pPr>
            <a:r>
              <a:t/>
            </a:r>
            <a:endParaRPr/>
          </a:p>
          <a:p>
            <a:pPr indent="0" lvl="0" marL="0" rtl="0" algn="l">
              <a:lnSpc>
                <a:spcPct val="110000"/>
              </a:lnSpc>
              <a:spcBef>
                <a:spcPts val="1000"/>
              </a:spcBef>
              <a:spcAft>
                <a:spcPts val="0"/>
              </a:spcAft>
              <a:buSzPct val="100000"/>
              <a:buNone/>
            </a:pPr>
            <a:r>
              <a:rPr lang="en-US" u="sng">
                <a:solidFill>
                  <a:schemeClr val="hlink"/>
                </a:solidFill>
                <a:hlinkClick r:id="rId6"/>
              </a:rPr>
              <a:t>https://opi.mt.gov/Educators/Teaching-Learning/Indian-Education-for-All</a:t>
            </a:r>
            <a:endParaRPr/>
          </a:p>
          <a:p>
            <a:pPr indent="0" lvl="0" marL="0" rtl="0" algn="l">
              <a:lnSpc>
                <a:spcPct val="110000"/>
              </a:lnSpc>
              <a:spcBef>
                <a:spcPts val="1000"/>
              </a:spcBef>
              <a:spcAft>
                <a:spcPts val="0"/>
              </a:spcAft>
              <a:buSzPct val="100000"/>
              <a:buNone/>
            </a:pPr>
            <a:r>
              <a:t/>
            </a:r>
            <a:endParaRPr/>
          </a:p>
          <a:p>
            <a:pPr indent="0" lvl="0" marL="0" rtl="0" algn="l">
              <a:lnSpc>
                <a:spcPct val="110000"/>
              </a:lnSpc>
              <a:spcBef>
                <a:spcPts val="1000"/>
              </a:spcBef>
              <a:spcAft>
                <a:spcPts val="0"/>
              </a:spcAft>
              <a:buSzPct val="100000"/>
              <a:buNone/>
            </a:pPr>
            <a:r>
              <a:t/>
            </a:r>
            <a:endParaRPr/>
          </a:p>
          <a:p>
            <a:pPr indent="0" lvl="0" marL="0" rtl="0" algn="l">
              <a:lnSpc>
                <a:spcPct val="110000"/>
              </a:lnSpc>
              <a:spcBef>
                <a:spcPts val="1000"/>
              </a:spcBef>
              <a:spcAft>
                <a:spcPts val="0"/>
              </a:spcAft>
              <a:buSzPct val="100000"/>
              <a:buNone/>
            </a:pPr>
            <a:r>
              <a:t/>
            </a:r>
            <a:endParaRPr/>
          </a:p>
        </p:txBody>
      </p:sp>
      <p:pic>
        <p:nvPicPr>
          <p:cNvPr id="303" name="Google Shape;303;p21"/>
          <p:cNvPicPr preferRelativeResize="0"/>
          <p:nvPr>
            <p:ph idx="2" type="pic"/>
          </p:nvPr>
        </p:nvPicPr>
        <p:blipFill rotWithShape="1">
          <a:blip r:embed="rId7">
            <a:alphaModFix/>
          </a:blip>
          <a:srcRect b="0" l="0" r="0" t="0"/>
          <a:stretch/>
        </p:blipFill>
        <p:spPr>
          <a:xfrm>
            <a:off x="6077447" y="1066800"/>
            <a:ext cx="2405746" cy="2262033"/>
          </a:xfrm>
          <a:prstGeom prst="rect">
            <a:avLst/>
          </a:prstGeom>
          <a:noFill/>
          <a:ln>
            <a:noFill/>
          </a:ln>
        </p:spPr>
      </p:pic>
      <p:pic>
        <p:nvPicPr>
          <p:cNvPr id="304" name="Google Shape;304;p21"/>
          <p:cNvPicPr preferRelativeResize="0"/>
          <p:nvPr>
            <p:ph idx="3" type="pic"/>
          </p:nvPr>
        </p:nvPicPr>
        <p:blipFill rotWithShape="1">
          <a:blip r:embed="rId8">
            <a:alphaModFix/>
          </a:blip>
          <a:srcRect b="0" l="0" r="0" t="0"/>
          <a:stretch/>
        </p:blipFill>
        <p:spPr>
          <a:xfrm>
            <a:off x="8592404" y="1066800"/>
            <a:ext cx="2405746" cy="2262033"/>
          </a:xfrm>
          <a:prstGeom prst="rect">
            <a:avLst/>
          </a:prstGeom>
          <a:noFill/>
          <a:ln>
            <a:noFill/>
          </a:ln>
        </p:spPr>
      </p:pic>
      <p:pic>
        <p:nvPicPr>
          <p:cNvPr id="305" name="Google Shape;305;p21"/>
          <p:cNvPicPr preferRelativeResize="0"/>
          <p:nvPr>
            <p:ph idx="4" type="pic"/>
          </p:nvPr>
        </p:nvPicPr>
        <p:blipFill rotWithShape="1">
          <a:blip r:embed="rId9">
            <a:alphaModFix/>
          </a:blip>
          <a:srcRect b="0" l="0" r="0" t="0"/>
          <a:stretch/>
        </p:blipFill>
        <p:spPr>
          <a:xfrm>
            <a:off x="6077447" y="3443645"/>
            <a:ext cx="2405746" cy="2262033"/>
          </a:xfrm>
          <a:prstGeom prst="rect">
            <a:avLst/>
          </a:prstGeom>
          <a:noFill/>
          <a:ln>
            <a:noFill/>
          </a:ln>
        </p:spPr>
      </p:pic>
      <p:pic>
        <p:nvPicPr>
          <p:cNvPr id="306" name="Google Shape;306;p21"/>
          <p:cNvPicPr preferRelativeResize="0"/>
          <p:nvPr>
            <p:ph idx="5" type="pic"/>
          </p:nvPr>
        </p:nvPicPr>
        <p:blipFill rotWithShape="1">
          <a:blip r:embed="rId10">
            <a:alphaModFix/>
          </a:blip>
          <a:srcRect b="0" l="0" r="0" t="0"/>
          <a:stretch/>
        </p:blipFill>
        <p:spPr>
          <a:xfrm>
            <a:off x="8592405" y="3443645"/>
            <a:ext cx="2405746" cy="2262033"/>
          </a:xfrm>
          <a:prstGeom prst="rect">
            <a:avLst/>
          </a:prstGeom>
          <a:noFill/>
          <a:ln>
            <a:noFill/>
          </a:ln>
        </p:spPr>
      </p:pic>
      <p:sp>
        <p:nvSpPr>
          <p:cNvPr id="307" name="Google Shape;307;p21"/>
          <p:cNvSpPr txBox="1"/>
          <p:nvPr>
            <p:ph idx="12" type="sldNum"/>
          </p:nvPr>
        </p:nvSpPr>
        <p:spPr>
          <a:xfrm>
            <a:off x="10058400" y="6327648"/>
            <a:ext cx="1295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08" name="Google Shape;308;p21"/>
          <p:cNvPicPr preferRelativeResize="0"/>
          <p:nvPr/>
        </p:nvPicPr>
        <p:blipFill rotWithShape="1">
          <a:blip r:embed="rId11">
            <a:alphaModFix/>
          </a:blip>
          <a:srcRect b="0" l="0" r="0" t="0"/>
          <a:stretch/>
        </p:blipFill>
        <p:spPr>
          <a:xfrm>
            <a:off x="1" y="6492875"/>
            <a:ext cx="1408776" cy="365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type="title"/>
          </p:nvPr>
        </p:nvSpPr>
        <p:spPr>
          <a:xfrm>
            <a:off x="0" y="4915558"/>
            <a:ext cx="10003218"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Land Acknowledgment</a:t>
            </a:r>
            <a:endParaRPr/>
          </a:p>
        </p:txBody>
      </p:sp>
      <p:sp>
        <p:nvSpPr>
          <p:cNvPr id="151" name="Google Shape;151;p3"/>
          <p:cNvSpPr txBox="1"/>
          <p:nvPr>
            <p:ph idx="1" type="body"/>
          </p:nvPr>
        </p:nvSpPr>
        <p:spPr>
          <a:xfrm>
            <a:off x="0" y="0"/>
            <a:ext cx="6562363" cy="458114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800"/>
              <a:buNone/>
            </a:pPr>
            <a:r>
              <a:t/>
            </a:r>
            <a:endParaRPr b="1"/>
          </a:p>
          <a:p>
            <a:pPr indent="-171450" lvl="0" marL="285750" rtl="0" algn="l">
              <a:lnSpc>
                <a:spcPct val="110000"/>
              </a:lnSpc>
              <a:spcBef>
                <a:spcPts val="1000"/>
              </a:spcBef>
              <a:spcAft>
                <a:spcPts val="0"/>
              </a:spcAft>
              <a:buSzPts val="1800"/>
              <a:buFont typeface="Arial"/>
              <a:buNone/>
            </a:pPr>
            <a:r>
              <a:t/>
            </a:r>
            <a:endParaRPr b="1"/>
          </a:p>
          <a:p>
            <a:pPr indent="-171450" lvl="0" marL="285750" rtl="0" algn="l">
              <a:lnSpc>
                <a:spcPct val="110000"/>
              </a:lnSpc>
              <a:spcBef>
                <a:spcPts val="1000"/>
              </a:spcBef>
              <a:spcAft>
                <a:spcPts val="0"/>
              </a:spcAft>
              <a:buSzPts val="1800"/>
              <a:buFont typeface="Arial"/>
              <a:buNone/>
            </a:pPr>
            <a:r>
              <a:t/>
            </a:r>
            <a:endParaRPr b="1"/>
          </a:p>
        </p:txBody>
      </p:sp>
      <p:sp>
        <p:nvSpPr>
          <p:cNvPr id="152" name="Google Shape;152;p3"/>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153" name="Google Shape;153;p3"/>
          <p:cNvPicPr preferRelativeResize="0"/>
          <p:nvPr/>
        </p:nvPicPr>
        <p:blipFill rotWithShape="1">
          <a:blip r:embed="rId3">
            <a:alphaModFix/>
          </a:blip>
          <a:srcRect b="0" l="0" r="0" t="0"/>
          <a:stretch/>
        </p:blipFill>
        <p:spPr>
          <a:xfrm>
            <a:off x="-3174" y="6490906"/>
            <a:ext cx="1420494" cy="367094"/>
          </a:xfrm>
          <a:prstGeom prst="rect">
            <a:avLst/>
          </a:prstGeom>
          <a:noFill/>
          <a:ln>
            <a:noFill/>
          </a:ln>
        </p:spPr>
      </p:pic>
      <p:sp>
        <p:nvSpPr>
          <p:cNvPr id="154" name="Google Shape;154;p3"/>
          <p:cNvSpPr txBox="1"/>
          <p:nvPr/>
        </p:nvSpPr>
        <p:spPr>
          <a:xfrm>
            <a:off x="305225" y="391215"/>
            <a:ext cx="4992624" cy="3816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dk1"/>
                </a:solidFill>
                <a:latin typeface="Avenir"/>
                <a:ea typeface="Avenir"/>
                <a:cs typeface="Avenir"/>
                <a:sym typeface="Avenir"/>
              </a:rPr>
              <a:t>In the spirit of healing, we honor and recognize that the state of Montana has been peopled and stewarded by unique, distinct, and prosperous groups of indigenous peoples for thousands of years. </a:t>
            </a:r>
            <a:endParaRPr/>
          </a:p>
          <a:p>
            <a:pPr indent="0" lvl="0" marL="0" marR="0" rtl="0" algn="l">
              <a:spcBef>
                <a:spcPts val="0"/>
              </a:spcBef>
              <a:spcAft>
                <a:spcPts val="0"/>
              </a:spcAft>
              <a:buNone/>
            </a:pPr>
            <a:r>
              <a:t/>
            </a:r>
            <a:endParaRPr sz="1400">
              <a:solidFill>
                <a:schemeClr val="dk1"/>
              </a:solidFill>
              <a:latin typeface="Avenir"/>
              <a:ea typeface="Avenir"/>
              <a:cs typeface="Avenir"/>
              <a:sym typeface="Avenir"/>
            </a:endParaRPr>
          </a:p>
          <a:p>
            <a:pPr indent="0" lvl="0" marL="0" marR="0" rtl="0" algn="l">
              <a:spcBef>
                <a:spcPts val="0"/>
              </a:spcBef>
              <a:spcAft>
                <a:spcPts val="0"/>
              </a:spcAft>
              <a:buNone/>
            </a:pPr>
            <a:r>
              <a:rPr lang="en-US" sz="1400">
                <a:solidFill>
                  <a:schemeClr val="dk1"/>
                </a:solidFill>
                <a:latin typeface="Avenir"/>
                <a:ea typeface="Avenir"/>
                <a:cs typeface="Avenir"/>
                <a:sym typeface="Avenir"/>
              </a:rPr>
              <a:t>Today, eight federally recognized Tribal Nations that comprise 12 different tribes exist in Montana: The Blackfeet Tribe, the Chippewa-Cree Tribes, the Confederated Salish &amp; Kootenai Tribes, the Crow Tribe, the Fort Belknap Tribes, the Fort Peck Tribes, the Little Shell Chippewa Tribe, and the Northern Cheyenne Tribe. </a:t>
            </a:r>
            <a:endParaRPr sz="1400">
              <a:solidFill>
                <a:schemeClr val="dk1"/>
              </a:solidFill>
              <a:latin typeface="Avenir"/>
              <a:ea typeface="Avenir"/>
              <a:cs typeface="Avenir"/>
              <a:sym typeface="Avenir"/>
            </a:endParaRPr>
          </a:p>
          <a:p>
            <a:pPr indent="0" lvl="0" marL="0" marR="0" rtl="0" algn="l">
              <a:spcBef>
                <a:spcPts val="0"/>
              </a:spcBef>
              <a:spcAft>
                <a:spcPts val="0"/>
              </a:spcAft>
              <a:buNone/>
            </a:pPr>
            <a:r>
              <a:t/>
            </a:r>
            <a:endParaRPr sz="1400">
              <a:solidFill>
                <a:schemeClr val="dk1"/>
              </a:solidFill>
              <a:latin typeface="Avenir"/>
              <a:ea typeface="Avenir"/>
              <a:cs typeface="Avenir"/>
              <a:sym typeface="Avenir"/>
            </a:endParaRPr>
          </a:p>
          <a:p>
            <a:pPr indent="0" lvl="0" marL="0" marR="0" rtl="0" algn="l">
              <a:spcBef>
                <a:spcPts val="0"/>
              </a:spcBef>
              <a:spcAft>
                <a:spcPts val="0"/>
              </a:spcAft>
              <a:buNone/>
            </a:pPr>
            <a:r>
              <a:rPr lang="en-US" sz="1400">
                <a:solidFill>
                  <a:schemeClr val="dk1"/>
                </a:solidFill>
                <a:latin typeface="Avenir"/>
                <a:ea typeface="Avenir"/>
                <a:cs typeface="Avenir"/>
                <a:sym typeface="Avenir"/>
              </a:rPr>
              <a:t>These are not the only indigenous peoples to have inhabited the Montana region and we also acknowledge tribes such as the Bannock, Nez Perce, Northern Arapaho, and Shoshone.</a:t>
            </a:r>
            <a:endParaRPr sz="1400">
              <a:solidFill>
                <a:schemeClr val="dk1"/>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highlight>
                <a:srgbClr val="FFFF00"/>
              </a:highlight>
              <a:latin typeface="Avenir"/>
              <a:ea typeface="Avenir"/>
              <a:cs typeface="Avenir"/>
              <a:sym typeface="Avenir"/>
            </a:endParaRPr>
          </a:p>
        </p:txBody>
      </p:sp>
      <p:pic>
        <p:nvPicPr>
          <p:cNvPr id="155" name="Google Shape;155;p3"/>
          <p:cNvPicPr preferRelativeResize="0"/>
          <p:nvPr>
            <p:ph idx="2" type="pic"/>
          </p:nvPr>
        </p:nvPicPr>
        <p:blipFill rotWithShape="1">
          <a:blip r:embed="rId4">
            <a:alphaModFix/>
          </a:blip>
          <a:srcRect b="0" l="26" r="25" t="0"/>
          <a:stretch/>
        </p:blipFill>
        <p:spPr>
          <a:xfrm>
            <a:off x="5995988" y="0"/>
            <a:ext cx="6196012" cy="4602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4"/>
          <p:cNvSpPr txBox="1"/>
          <p:nvPr>
            <p:ph type="title"/>
          </p:nvPr>
        </p:nvSpPr>
        <p:spPr>
          <a:xfrm>
            <a:off x="97536" y="4876800"/>
            <a:ext cx="10003218" cy="1219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Avenir"/>
              <a:buNone/>
            </a:pPr>
            <a:r>
              <a:rPr lang="en-US"/>
              <a:t>Setting the Stage: IEFA in the ELA Standards</a:t>
            </a:r>
            <a:endParaRPr/>
          </a:p>
        </p:txBody>
      </p:sp>
      <p:pic>
        <p:nvPicPr>
          <p:cNvPr id="162" name="Google Shape;162;p4"/>
          <p:cNvPicPr preferRelativeResize="0"/>
          <p:nvPr>
            <p:ph idx="2" type="pic"/>
          </p:nvPr>
        </p:nvPicPr>
        <p:blipFill rotWithShape="1">
          <a:blip r:embed="rId3">
            <a:alphaModFix/>
          </a:blip>
          <a:srcRect b="0" l="0" r="0" t="0"/>
          <a:stretch/>
        </p:blipFill>
        <p:spPr>
          <a:xfrm>
            <a:off x="-3175" y="0"/>
            <a:ext cx="6196013" cy="4602877"/>
          </a:xfrm>
          <a:prstGeom prst="rect">
            <a:avLst/>
          </a:prstGeom>
          <a:noFill/>
          <a:ln>
            <a:noFill/>
          </a:ln>
        </p:spPr>
      </p:pic>
      <p:sp>
        <p:nvSpPr>
          <p:cNvPr id="163" name="Google Shape;163;p4"/>
          <p:cNvSpPr txBox="1"/>
          <p:nvPr>
            <p:ph idx="1" type="body"/>
          </p:nvPr>
        </p:nvSpPr>
        <p:spPr>
          <a:xfrm>
            <a:off x="6192838" y="205519"/>
            <a:ext cx="5999162" cy="4439633"/>
          </a:xfrm>
          <a:prstGeom prst="rect">
            <a:avLst/>
          </a:prstGeom>
          <a:noFill/>
          <a:ln>
            <a:noFill/>
          </a:ln>
        </p:spPr>
        <p:txBody>
          <a:bodyPr anchorCtr="0" anchor="t" bIns="45700" lIns="91425" spcFirstLastPara="1" rIns="91425" wrap="square" tIns="45700">
            <a:normAutofit/>
          </a:bodyPr>
          <a:lstStyle/>
          <a:p>
            <a:pPr indent="-285750" lvl="0" marL="285750" rtl="0" algn="l">
              <a:lnSpc>
                <a:spcPct val="110000"/>
              </a:lnSpc>
              <a:spcBef>
                <a:spcPts val="0"/>
              </a:spcBef>
              <a:spcAft>
                <a:spcPts val="0"/>
              </a:spcAft>
              <a:buSzPts val="1800"/>
              <a:buFont typeface="Arial"/>
              <a:buChar char="•"/>
            </a:pPr>
            <a:r>
              <a:rPr b="1" lang="en-US"/>
              <a:t>Opportunity to make sweeping changes that celebrate and encourage deeper appreciation for multiple worldviews</a:t>
            </a:r>
            <a:endParaRPr/>
          </a:p>
          <a:p>
            <a:pPr indent="-285750" lvl="0" marL="285750" rtl="0" algn="l">
              <a:lnSpc>
                <a:spcPct val="110000"/>
              </a:lnSpc>
              <a:spcBef>
                <a:spcPts val="1000"/>
              </a:spcBef>
              <a:spcAft>
                <a:spcPts val="0"/>
              </a:spcAft>
              <a:buSzPts val="1800"/>
              <a:buFont typeface="Arial"/>
              <a:buChar char="•"/>
            </a:pPr>
            <a:r>
              <a:rPr b="1" lang="en-US"/>
              <a:t>Inspiration to include standards that support the implementation of IEFA </a:t>
            </a:r>
            <a:endParaRPr/>
          </a:p>
          <a:p>
            <a:pPr indent="-285750" lvl="0" marL="285750" rtl="0" algn="l">
              <a:lnSpc>
                <a:spcPct val="110000"/>
              </a:lnSpc>
              <a:spcBef>
                <a:spcPts val="1000"/>
              </a:spcBef>
              <a:spcAft>
                <a:spcPts val="0"/>
              </a:spcAft>
              <a:buSzPts val="1800"/>
              <a:buFont typeface="Arial"/>
              <a:buChar char="•"/>
            </a:pPr>
            <a:r>
              <a:rPr b="1" lang="en-US"/>
              <a:t>Robust inclusion of Indigenous authors and poets</a:t>
            </a:r>
            <a:endParaRPr/>
          </a:p>
          <a:p>
            <a:pPr indent="-285750" lvl="0" marL="285750" rtl="0" algn="l">
              <a:lnSpc>
                <a:spcPct val="110000"/>
              </a:lnSpc>
              <a:spcBef>
                <a:spcPts val="1000"/>
              </a:spcBef>
              <a:spcAft>
                <a:spcPts val="0"/>
              </a:spcAft>
              <a:buSzPts val="1800"/>
              <a:buFont typeface="Arial"/>
              <a:buChar char="•"/>
            </a:pPr>
            <a:r>
              <a:rPr b="1" lang="en-US"/>
              <a:t>Respectful and relevant strategies promoting tribally-specific stories, narratives, histories, and current voices</a:t>
            </a:r>
            <a:endParaRPr/>
          </a:p>
          <a:p>
            <a:pPr indent="-285750" lvl="0" marL="285750" rtl="0" algn="l">
              <a:lnSpc>
                <a:spcPct val="110000"/>
              </a:lnSpc>
              <a:spcBef>
                <a:spcPts val="1000"/>
              </a:spcBef>
              <a:spcAft>
                <a:spcPts val="0"/>
              </a:spcAft>
              <a:buSzPts val="1800"/>
              <a:buFont typeface="Arial"/>
              <a:buChar char="•"/>
            </a:pPr>
            <a:r>
              <a:rPr b="1" lang="en-US"/>
              <a:t>Possibilities for considering how various communities learn and express speaking and listening skills </a:t>
            </a:r>
            <a:endParaRPr/>
          </a:p>
          <a:p>
            <a:pPr indent="-133350" lvl="1" marL="971550" rtl="0" algn="l">
              <a:lnSpc>
                <a:spcPct val="110000"/>
              </a:lnSpc>
              <a:spcBef>
                <a:spcPts val="500"/>
              </a:spcBef>
              <a:spcAft>
                <a:spcPts val="0"/>
              </a:spcAft>
              <a:buSzPts val="2400"/>
              <a:buNone/>
            </a:pPr>
            <a:r>
              <a:t/>
            </a:r>
            <a:endParaRPr/>
          </a:p>
        </p:txBody>
      </p:sp>
      <p:sp>
        <p:nvSpPr>
          <p:cNvPr id="164" name="Google Shape;164;p4"/>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165" name="Google Shape;165;p4"/>
          <p:cNvPicPr preferRelativeResize="0"/>
          <p:nvPr/>
        </p:nvPicPr>
        <p:blipFill rotWithShape="1">
          <a:blip r:embed="rId4">
            <a:alphaModFix/>
          </a:blip>
          <a:srcRect b="0" l="0" r="0" t="0"/>
          <a:stretch/>
        </p:blipFill>
        <p:spPr>
          <a:xfrm>
            <a:off x="1" y="6492874"/>
            <a:ext cx="1412874" cy="365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5"/>
          <p:cNvSpPr txBox="1"/>
          <p:nvPr>
            <p:ph type="title"/>
          </p:nvPr>
        </p:nvSpPr>
        <p:spPr>
          <a:xfrm>
            <a:off x="115824" y="5023104"/>
            <a:ext cx="11067288" cy="1219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venir"/>
              <a:buNone/>
            </a:pPr>
            <a:r>
              <a:rPr lang="en-US"/>
              <a:t>Dimensions of Multicultural Education</a:t>
            </a:r>
            <a:endParaRPr/>
          </a:p>
        </p:txBody>
      </p:sp>
      <p:sp>
        <p:nvSpPr>
          <p:cNvPr id="172" name="Google Shape;172;p5"/>
          <p:cNvSpPr txBox="1"/>
          <p:nvPr>
            <p:ph idx="1" type="body"/>
          </p:nvPr>
        </p:nvSpPr>
        <p:spPr>
          <a:xfrm>
            <a:off x="0" y="0"/>
            <a:ext cx="7327392" cy="493776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10000"/>
              </a:lnSpc>
              <a:spcBef>
                <a:spcPts val="0"/>
              </a:spcBef>
              <a:spcAft>
                <a:spcPts val="0"/>
              </a:spcAft>
              <a:buSzPct val="100000"/>
              <a:buNone/>
            </a:pPr>
            <a:r>
              <a:rPr b="1" lang="en-US" u="sng">
                <a:solidFill>
                  <a:srgbClr val="531529"/>
                </a:solidFill>
                <a:hlinkClick r:id="rId3">
                  <a:extLst>
                    <a:ext uri="{A12FA001-AC4F-418D-AE19-62706E023703}">
                      <ahyp:hlinkClr val="tx"/>
                    </a:ext>
                  </a:extLst>
                </a:hlinkClick>
              </a:rPr>
              <a:t>James Banks’ Dimensions of Multicultural Education</a:t>
            </a:r>
            <a:endParaRPr b="1">
              <a:solidFill>
                <a:srgbClr val="531529"/>
              </a:solidFill>
            </a:endParaRPr>
          </a:p>
          <a:p>
            <a:pPr indent="-285750" lvl="0" marL="285750" rtl="0" algn="l">
              <a:lnSpc>
                <a:spcPct val="110000"/>
              </a:lnSpc>
              <a:spcBef>
                <a:spcPts val="1000"/>
              </a:spcBef>
              <a:spcAft>
                <a:spcPts val="0"/>
              </a:spcAft>
              <a:buSzPct val="100000"/>
              <a:buFont typeface="Arial"/>
              <a:buChar char="•"/>
            </a:pPr>
            <a:r>
              <a:rPr lang="en-US" u="sng"/>
              <a:t>Content Integration</a:t>
            </a:r>
            <a:r>
              <a:rPr lang="en-US"/>
              <a:t>: Examples and content from a variety of different cultures</a:t>
            </a:r>
            <a:endParaRPr/>
          </a:p>
          <a:p>
            <a:pPr indent="-285750" lvl="0" marL="285750" rtl="0" algn="l">
              <a:lnSpc>
                <a:spcPct val="110000"/>
              </a:lnSpc>
              <a:spcBef>
                <a:spcPts val="1000"/>
              </a:spcBef>
              <a:spcAft>
                <a:spcPts val="0"/>
              </a:spcAft>
              <a:buSzPct val="100000"/>
              <a:buFont typeface="Arial"/>
              <a:buChar char="•"/>
            </a:pPr>
            <a:r>
              <a:rPr lang="en-US" u="sng">
                <a:highlight>
                  <a:srgbClr val="00FF00"/>
                </a:highlight>
              </a:rPr>
              <a:t>Knowledge Construction</a:t>
            </a:r>
            <a:r>
              <a:rPr lang="en-US">
                <a:highlight>
                  <a:srgbClr val="00FF00"/>
                </a:highlight>
              </a:rPr>
              <a:t>: Students understand, investigate, and determine how biases, frames of reference, and perspectives influence ways knowledge is constructed</a:t>
            </a:r>
            <a:endParaRPr/>
          </a:p>
          <a:p>
            <a:pPr indent="-285750" lvl="0" marL="285750" rtl="0" algn="l">
              <a:lnSpc>
                <a:spcPct val="110000"/>
              </a:lnSpc>
              <a:spcBef>
                <a:spcPts val="1000"/>
              </a:spcBef>
              <a:spcAft>
                <a:spcPts val="0"/>
              </a:spcAft>
              <a:buSzPct val="100000"/>
              <a:buFont typeface="Arial"/>
              <a:buChar char="•"/>
            </a:pPr>
            <a:r>
              <a:rPr lang="en-US" u="sng">
                <a:highlight>
                  <a:srgbClr val="00FF00"/>
                </a:highlight>
              </a:rPr>
              <a:t>Prejudice Reduction</a:t>
            </a:r>
            <a:r>
              <a:rPr lang="en-US">
                <a:highlight>
                  <a:srgbClr val="00FF00"/>
                </a:highlight>
              </a:rPr>
              <a:t>: Students develop positive and inquisitive attitudes towards different racial, ethnic, and cultural groups</a:t>
            </a:r>
            <a:endParaRPr/>
          </a:p>
          <a:p>
            <a:pPr indent="-285750" lvl="0" marL="285750" rtl="0" algn="l">
              <a:lnSpc>
                <a:spcPct val="110000"/>
              </a:lnSpc>
              <a:spcBef>
                <a:spcPts val="1000"/>
              </a:spcBef>
              <a:spcAft>
                <a:spcPts val="0"/>
              </a:spcAft>
              <a:buSzPct val="100000"/>
              <a:buFont typeface="Arial"/>
              <a:buChar char="•"/>
            </a:pPr>
            <a:r>
              <a:rPr lang="en-US" u="sng">
                <a:highlight>
                  <a:srgbClr val="00FF00"/>
                </a:highlight>
              </a:rPr>
              <a:t>Equity Pedagogy</a:t>
            </a:r>
            <a:r>
              <a:rPr lang="en-US">
                <a:highlight>
                  <a:srgbClr val="00FF00"/>
                </a:highlight>
              </a:rPr>
              <a:t>: Teachers intentionally modify instructional practices to facilitate academic achievement of students from diverse, racial, cultural, or social class groups</a:t>
            </a:r>
            <a:endParaRPr/>
          </a:p>
          <a:p>
            <a:pPr indent="-285750" lvl="0" marL="285750" rtl="0" algn="l">
              <a:lnSpc>
                <a:spcPct val="110000"/>
              </a:lnSpc>
              <a:spcBef>
                <a:spcPts val="1000"/>
              </a:spcBef>
              <a:spcAft>
                <a:spcPts val="0"/>
              </a:spcAft>
              <a:buSzPct val="100000"/>
              <a:buFont typeface="Arial"/>
              <a:buChar char="•"/>
            </a:pPr>
            <a:r>
              <a:rPr lang="en-US" u="sng">
                <a:highlight>
                  <a:srgbClr val="00FFFF"/>
                </a:highlight>
              </a:rPr>
              <a:t>Empowering School Culture</a:t>
            </a:r>
            <a:r>
              <a:rPr lang="en-US">
                <a:highlight>
                  <a:srgbClr val="00FFFF"/>
                </a:highlight>
              </a:rPr>
              <a:t>: Culture and organization of culture transformed in ways that empower students regardless of racial, ethnic, socio-economic, gender diversity in  a way that all students experience equity, safety, and acceptance in the school environment</a:t>
            </a:r>
            <a:endParaRPr u="sng">
              <a:highlight>
                <a:srgbClr val="00FFFF"/>
              </a:highlight>
            </a:endParaRPr>
          </a:p>
          <a:p>
            <a:pPr indent="0" lvl="0" marL="0" rtl="0" algn="l">
              <a:lnSpc>
                <a:spcPct val="110000"/>
              </a:lnSpc>
              <a:spcBef>
                <a:spcPts val="1000"/>
              </a:spcBef>
              <a:spcAft>
                <a:spcPts val="0"/>
              </a:spcAft>
              <a:buSzPct val="100000"/>
              <a:buNone/>
            </a:pPr>
            <a:r>
              <a:t/>
            </a:r>
            <a:endParaRPr u="sng">
              <a:highlight>
                <a:srgbClr val="00FFFF"/>
              </a:highlight>
            </a:endParaRPr>
          </a:p>
          <a:p>
            <a:pPr indent="0" lvl="0" marL="0" rtl="0" algn="l">
              <a:lnSpc>
                <a:spcPct val="110000"/>
              </a:lnSpc>
              <a:spcBef>
                <a:spcPts val="1000"/>
              </a:spcBef>
              <a:spcAft>
                <a:spcPts val="0"/>
              </a:spcAft>
              <a:buSzPct val="100000"/>
              <a:buNone/>
            </a:pPr>
            <a:r>
              <a:t/>
            </a:r>
            <a:endParaRPr/>
          </a:p>
          <a:p>
            <a:pPr indent="0" lvl="0" marL="0" rtl="0" algn="l">
              <a:lnSpc>
                <a:spcPct val="110000"/>
              </a:lnSpc>
              <a:spcBef>
                <a:spcPts val="1000"/>
              </a:spcBef>
              <a:spcAft>
                <a:spcPts val="0"/>
              </a:spcAft>
              <a:buSzPct val="100000"/>
              <a:buNone/>
            </a:pPr>
            <a:r>
              <a:t/>
            </a:r>
            <a:endParaRPr/>
          </a:p>
        </p:txBody>
      </p:sp>
      <p:sp>
        <p:nvSpPr>
          <p:cNvPr id="173" name="Google Shape;173;p5"/>
          <p:cNvSpPr txBox="1"/>
          <p:nvPr>
            <p:ph idx="12" type="sldNum"/>
          </p:nvPr>
        </p:nvSpPr>
        <p:spPr>
          <a:xfrm>
            <a:off x="10186908" y="6327648"/>
            <a:ext cx="11668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174" name="Google Shape;174;p5"/>
          <p:cNvPicPr preferRelativeResize="0"/>
          <p:nvPr/>
        </p:nvPicPr>
        <p:blipFill rotWithShape="1">
          <a:blip r:embed="rId4">
            <a:alphaModFix/>
          </a:blip>
          <a:srcRect b="0" l="0" r="0" t="0"/>
          <a:stretch/>
        </p:blipFill>
        <p:spPr>
          <a:xfrm>
            <a:off x="1" y="6510228"/>
            <a:ext cx="1412878" cy="365126"/>
          </a:xfrm>
          <a:prstGeom prst="rect">
            <a:avLst/>
          </a:prstGeom>
          <a:noFill/>
          <a:ln>
            <a:noFill/>
          </a:ln>
        </p:spPr>
      </p:pic>
      <p:pic>
        <p:nvPicPr>
          <p:cNvPr id="175" name="Google Shape;175;p5"/>
          <p:cNvPicPr preferRelativeResize="0"/>
          <p:nvPr/>
        </p:nvPicPr>
        <p:blipFill rotWithShape="1">
          <a:blip r:embed="rId5">
            <a:alphaModFix/>
          </a:blip>
          <a:srcRect b="0" l="0" r="0" t="0"/>
          <a:stretch/>
        </p:blipFill>
        <p:spPr>
          <a:xfrm>
            <a:off x="7327392" y="-3048"/>
            <a:ext cx="4864608" cy="4613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79" name="Shape 179"/>
        <p:cNvGrpSpPr/>
        <p:nvPr/>
      </p:nvGrpSpPr>
      <p:grpSpPr>
        <a:xfrm>
          <a:off x="0" y="0"/>
          <a:ext cx="0" cy="0"/>
          <a:chOff x="0" y="0"/>
          <a:chExt cx="0" cy="0"/>
        </a:xfrm>
      </p:grpSpPr>
      <p:sp>
        <p:nvSpPr>
          <p:cNvPr id="180" name="Google Shape;180;p6"/>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10;&#10;Description automatically generated" id="181" name="Google Shape;181;p6"/>
          <p:cNvPicPr preferRelativeResize="0"/>
          <p:nvPr/>
        </p:nvPicPr>
        <p:blipFill rotWithShape="1">
          <a:blip r:embed="rId3">
            <a:alphaModFix/>
          </a:blip>
          <a:srcRect b="18772" l="0" r="1" t="19511"/>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82" name="Google Shape;182;p6"/>
          <p:cNvSpPr txBox="1"/>
          <p:nvPr/>
        </p:nvSpPr>
        <p:spPr>
          <a:xfrm>
            <a:off x="7440478" y="2772462"/>
            <a:ext cx="4751100" cy="13080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4400" u="none" cap="none" strike="noStrike">
                <a:solidFill>
                  <a:schemeClr val="lt1"/>
                </a:solidFill>
                <a:latin typeface="Calibri"/>
                <a:ea typeface="Calibri"/>
                <a:cs typeface="Calibri"/>
                <a:sym typeface="Calibri"/>
              </a:rPr>
              <a:t>Thunderous</a:t>
            </a:r>
            <a:r>
              <a:rPr i="1" lang="en-US" sz="4400">
                <a:solidFill>
                  <a:schemeClr val="lt1"/>
                </a:solidFill>
                <a:latin typeface="Calibri"/>
                <a:ea typeface="Calibri"/>
                <a:cs typeface="Calibri"/>
                <a:sym typeface="Calibri"/>
              </a:rPr>
              <a:t> </a:t>
            </a:r>
            <a:br>
              <a:rPr b="0" i="0" lang="en-US" sz="7300" u="none" cap="none" strike="noStrike">
                <a:solidFill>
                  <a:schemeClr val="dk1"/>
                </a:solidFill>
                <a:latin typeface="Caveat"/>
                <a:ea typeface="Caveat"/>
                <a:cs typeface="Caveat"/>
                <a:sym typeface="Caveat"/>
              </a:rPr>
            </a:br>
            <a:endParaRPr b="0" i="0" sz="3500" u="none" cap="none" strike="noStrike">
              <a:solidFill>
                <a:schemeClr val="lt1"/>
              </a:solidFill>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7"/>
          <p:cNvPicPr preferRelativeResize="0"/>
          <p:nvPr/>
        </p:nvPicPr>
        <p:blipFill rotWithShape="1">
          <a:blip r:embed="rId3">
            <a:alphaModFix/>
          </a:blip>
          <a:srcRect b="0" l="0" r="0" t="0"/>
          <a:stretch/>
        </p:blipFill>
        <p:spPr>
          <a:xfrm>
            <a:off x="1613700" y="191075"/>
            <a:ext cx="8889428" cy="65531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8"/>
          <p:cNvPicPr preferRelativeResize="0"/>
          <p:nvPr/>
        </p:nvPicPr>
        <p:blipFill rotWithShape="1">
          <a:blip r:embed="rId3">
            <a:alphaModFix/>
          </a:blip>
          <a:srcRect b="0" l="0" r="0" t="0"/>
          <a:stretch/>
        </p:blipFill>
        <p:spPr>
          <a:xfrm>
            <a:off x="1551875" y="152400"/>
            <a:ext cx="8848630" cy="6553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9"/>
          <p:cNvPicPr preferRelativeResize="0"/>
          <p:nvPr/>
        </p:nvPicPr>
        <p:blipFill rotWithShape="1">
          <a:blip r:embed="rId3">
            <a:alphaModFix/>
          </a:blip>
          <a:srcRect b="0" l="0" r="0" t="0"/>
          <a:stretch/>
        </p:blipFill>
        <p:spPr>
          <a:xfrm>
            <a:off x="1845675" y="206525"/>
            <a:ext cx="8801059" cy="65532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ockprintVTI">
  <a:themeElements>
    <a:clrScheme name="Custom 69">
      <a:dk1>
        <a:srgbClr val="000000"/>
      </a:dk1>
      <a:lt1>
        <a:srgbClr val="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2024-05-09T13:00:36Z</dcterms:created>
  <dc:creator>Stadum, Jennifer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